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75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2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4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4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9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5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1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68987"/>
          </a:xfrm>
        </p:spPr>
        <p:txBody>
          <a:bodyPr>
            <a:normAutofit fontScale="90000"/>
          </a:bodyPr>
          <a:lstStyle/>
          <a:p>
            <a:pPr algn="l"/>
            <a:r>
              <a:rPr lang="sl-SI" dirty="0" smtClean="0"/>
              <a:t>FUTURE TENSES: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2873828"/>
            <a:ext cx="8689976" cy="2860765"/>
          </a:xfrm>
        </p:spPr>
        <p:txBody>
          <a:bodyPr>
            <a:noAutofit/>
          </a:bodyPr>
          <a:lstStyle/>
          <a:p>
            <a:pPr algn="l"/>
            <a:r>
              <a:rPr lang="sl-SI" sz="2800" dirty="0" smtClean="0"/>
              <a:t>Za izražanje prihodnost v angleščini lahko uporabimo več časov:</a:t>
            </a:r>
          </a:p>
          <a:p>
            <a:pPr marL="342900" indent="-342900" algn="l">
              <a:buFontTx/>
              <a:buChar char="-"/>
            </a:pPr>
            <a:r>
              <a:rPr lang="sl-SI" sz="2800" b="1" dirty="0" err="1" smtClean="0"/>
              <a:t>Present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continuous</a:t>
            </a:r>
            <a:endParaRPr lang="sl-SI" sz="2800" b="1" dirty="0" smtClean="0"/>
          </a:p>
          <a:p>
            <a:pPr marL="342900" indent="-342900" algn="l">
              <a:buFontTx/>
              <a:buChar char="-"/>
            </a:pPr>
            <a:r>
              <a:rPr lang="sl-SI" sz="2800" b="1" dirty="0" err="1" smtClean="0"/>
              <a:t>Going</a:t>
            </a:r>
            <a:r>
              <a:rPr lang="sl-SI" sz="2800" b="1" dirty="0" smtClean="0"/>
              <a:t> to future</a:t>
            </a:r>
          </a:p>
          <a:p>
            <a:pPr marL="342900" indent="-342900" algn="l">
              <a:buFontTx/>
              <a:buChar char="-"/>
            </a:pPr>
            <a:r>
              <a:rPr lang="sl-SI" sz="2800" b="1" dirty="0" smtClean="0"/>
              <a:t>Will future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9006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run </a:t>
            </a:r>
            <a:r>
              <a:rPr lang="sl-SI" dirty="0" err="1"/>
              <a:t>just</a:t>
            </a:r>
            <a:r>
              <a:rPr lang="sl-SI" dirty="0"/>
              <a:t> ___________</a:t>
            </a:r>
            <a:r>
              <a:rPr lang="sl-SI" dirty="0" err="1"/>
              <a:t>they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, so do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best</a:t>
            </a:r>
            <a:r>
              <a:rPr lang="sl-SI" dirty="0"/>
              <a:t>. (</a:t>
            </a:r>
            <a:r>
              <a:rPr lang="sl-SI" dirty="0" err="1"/>
              <a:t>fast</a:t>
            </a:r>
            <a:r>
              <a:rPr lang="sl-SI" dirty="0"/>
              <a:t>)</a:t>
            </a:r>
            <a:r>
              <a:rPr lang="sl-SI" dirty="0" err="1"/>
              <a:t>Who</a:t>
            </a:r>
            <a:r>
              <a:rPr lang="sl-SI" dirty="0"/>
              <a:t> is ___________, Rowan </a:t>
            </a:r>
            <a:r>
              <a:rPr lang="sl-SI" dirty="0" err="1"/>
              <a:t>or</a:t>
            </a:r>
            <a:r>
              <a:rPr lang="sl-SI" dirty="0"/>
              <a:t> Tony? (</a:t>
            </a:r>
            <a:r>
              <a:rPr lang="sl-SI" dirty="0" err="1"/>
              <a:t>young</a:t>
            </a:r>
            <a:r>
              <a:rPr lang="sl-SI" dirty="0"/>
              <a:t>) </a:t>
            </a:r>
          </a:p>
          <a:p>
            <a:pPr lvl="0" eaLnBrk="0" fontAlgn="base" hangingPunct="0"/>
            <a:r>
              <a:rPr lang="sl-SI" dirty="0" err="1"/>
              <a:t>Wow</a:t>
            </a:r>
            <a:r>
              <a:rPr lang="sl-SI" dirty="0"/>
              <a:t>, I </a:t>
            </a:r>
            <a:r>
              <a:rPr lang="sl-SI" dirty="0" err="1"/>
              <a:t>think</a:t>
            </a:r>
            <a:r>
              <a:rPr lang="sl-SI" dirty="0"/>
              <a:t> </a:t>
            </a:r>
            <a:r>
              <a:rPr lang="sl-SI" dirty="0" err="1"/>
              <a:t>that’s</a:t>
            </a:r>
            <a:r>
              <a:rPr lang="sl-SI" dirty="0"/>
              <a:t> __________ </a:t>
            </a:r>
            <a:r>
              <a:rPr lang="sl-SI" dirty="0" err="1"/>
              <a:t>apple</a:t>
            </a:r>
            <a:r>
              <a:rPr lang="sl-SI" dirty="0"/>
              <a:t> </a:t>
            </a:r>
            <a:r>
              <a:rPr lang="sl-SI" dirty="0" err="1"/>
              <a:t>I’ve</a:t>
            </a:r>
            <a:r>
              <a:rPr lang="sl-SI" dirty="0"/>
              <a:t> </a:t>
            </a:r>
            <a:r>
              <a:rPr lang="sl-SI" dirty="0" err="1"/>
              <a:t>ever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! (big) </a:t>
            </a:r>
          </a:p>
          <a:p>
            <a:pPr lvl="0" eaLnBrk="0" fontAlgn="base" hangingPunct="0"/>
            <a:r>
              <a:rPr lang="sl-SI" dirty="0"/>
              <a:t>At one time, </a:t>
            </a:r>
            <a:r>
              <a:rPr lang="sl-SI" dirty="0" err="1"/>
              <a:t>the</a:t>
            </a:r>
            <a:r>
              <a:rPr lang="sl-SI" dirty="0"/>
              <a:t> Empire </a:t>
            </a:r>
            <a:r>
              <a:rPr lang="sl-SI" dirty="0" err="1"/>
              <a:t>State</a:t>
            </a:r>
            <a:r>
              <a:rPr lang="sl-SI" dirty="0"/>
              <a:t> </a:t>
            </a:r>
            <a:r>
              <a:rPr lang="sl-SI" dirty="0" err="1"/>
              <a:t>building</a:t>
            </a:r>
            <a:r>
              <a:rPr lang="sl-SI" dirty="0"/>
              <a:t> in New York </a:t>
            </a:r>
            <a:r>
              <a:rPr lang="sl-SI" dirty="0" err="1"/>
              <a:t>was</a:t>
            </a:r>
            <a:r>
              <a:rPr lang="sl-SI" dirty="0"/>
              <a:t> ________ </a:t>
            </a:r>
            <a:r>
              <a:rPr lang="sl-SI" dirty="0" err="1"/>
              <a:t>building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world</a:t>
            </a:r>
            <a:r>
              <a:rPr lang="sl-SI" dirty="0"/>
              <a:t>. (grand) </a:t>
            </a:r>
          </a:p>
          <a:p>
            <a:pPr lvl="0" eaLnBrk="0" fontAlgn="base" hangingPunct="0"/>
            <a:r>
              <a:rPr lang="sl-SI" dirty="0" err="1"/>
              <a:t>You're</a:t>
            </a:r>
            <a:r>
              <a:rPr lang="sl-SI" dirty="0"/>
              <a:t> _____________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sister</a:t>
            </a:r>
            <a:r>
              <a:rPr lang="sl-SI" dirty="0"/>
              <a:t>.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two</a:t>
            </a:r>
            <a:r>
              <a:rPr lang="sl-SI" dirty="0"/>
              <a:t> are </a:t>
            </a:r>
            <a:r>
              <a:rPr lang="sl-SI" dirty="0" err="1"/>
              <a:t>the</a:t>
            </a:r>
            <a:r>
              <a:rPr lang="sl-SI" dirty="0"/>
              <a:t> same. (</a:t>
            </a:r>
            <a:r>
              <a:rPr lang="sl-SI" dirty="0" err="1"/>
              <a:t>crazy</a:t>
            </a:r>
            <a:r>
              <a:rPr lang="sl-SI" dirty="0"/>
              <a:t>)</a:t>
            </a:r>
          </a:p>
          <a:p>
            <a:pPr lvl="0" eaLnBrk="0" fontAlgn="base" hangingPunct="0"/>
            <a:r>
              <a:rPr lang="sl-SI" dirty="0" err="1"/>
              <a:t>They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three</a:t>
            </a:r>
            <a:r>
              <a:rPr lang="sl-SI" dirty="0"/>
              <a:t> </a:t>
            </a:r>
            <a:r>
              <a:rPr lang="sl-SI" dirty="0" err="1"/>
              <a:t>boys</a:t>
            </a:r>
            <a:r>
              <a:rPr lang="sl-SI" dirty="0"/>
              <a:t>. Richard is __________ </a:t>
            </a:r>
            <a:r>
              <a:rPr lang="sl-SI" dirty="0" err="1"/>
              <a:t>but</a:t>
            </a:r>
            <a:r>
              <a:rPr lang="sl-SI" dirty="0"/>
              <a:t> Simon is __________.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there's</a:t>
            </a:r>
            <a:r>
              <a:rPr lang="sl-SI" dirty="0"/>
              <a:t> Harry – </a:t>
            </a:r>
            <a:r>
              <a:rPr lang="sl-SI" dirty="0" err="1"/>
              <a:t>he's</a:t>
            </a:r>
            <a:r>
              <a:rPr lang="sl-SI" dirty="0"/>
              <a:t> </a:t>
            </a:r>
            <a:r>
              <a:rPr lang="sl-SI" dirty="0" err="1"/>
              <a:t>just</a:t>
            </a:r>
            <a:r>
              <a:rPr lang="sl-SI" dirty="0"/>
              <a:t> ____________ in </a:t>
            </a:r>
            <a:r>
              <a:rPr lang="sl-SI" dirty="0" err="1"/>
              <a:t>everything</a:t>
            </a:r>
            <a:r>
              <a:rPr lang="sl-SI" dirty="0"/>
              <a:t>. (smart/ </a:t>
            </a:r>
            <a:r>
              <a:rPr lang="sl-SI" dirty="0" err="1"/>
              <a:t>ambitious</a:t>
            </a:r>
            <a:r>
              <a:rPr lang="sl-SI" dirty="0"/>
              <a:t>/ </a:t>
            </a:r>
            <a:r>
              <a:rPr lang="sl-SI" dirty="0" err="1"/>
              <a:t>good</a:t>
            </a:r>
            <a:r>
              <a:rPr lang="sl-SI" dirty="0"/>
              <a:t>) </a:t>
            </a:r>
          </a:p>
          <a:p>
            <a:pPr lvl="0" eaLnBrk="0" fontAlgn="base" hangingPunct="0"/>
            <a:r>
              <a:rPr lang="sl-SI" dirty="0" err="1"/>
              <a:t>Well</a:t>
            </a:r>
            <a:r>
              <a:rPr lang="sl-SI" dirty="0"/>
              <a:t>, I </a:t>
            </a:r>
            <a:r>
              <a:rPr lang="sl-SI" dirty="0" err="1"/>
              <a:t>don't</a:t>
            </a:r>
            <a:r>
              <a:rPr lang="sl-SI" dirty="0"/>
              <a:t> like </a:t>
            </a:r>
            <a:r>
              <a:rPr lang="sl-SI" dirty="0" err="1"/>
              <a:t>watching</a:t>
            </a:r>
            <a:r>
              <a:rPr lang="sl-SI" dirty="0"/>
              <a:t> </a:t>
            </a:r>
            <a:r>
              <a:rPr lang="sl-SI" dirty="0" err="1"/>
              <a:t>reality</a:t>
            </a:r>
            <a:r>
              <a:rPr lang="sl-SI" dirty="0"/>
              <a:t> </a:t>
            </a:r>
            <a:r>
              <a:rPr lang="sl-SI" dirty="0" err="1"/>
              <a:t>shows</a:t>
            </a:r>
            <a:r>
              <a:rPr lang="sl-SI" dirty="0"/>
              <a:t> _____________ </a:t>
            </a:r>
            <a:r>
              <a:rPr lang="sl-SI" dirty="0" err="1"/>
              <a:t>you</a:t>
            </a:r>
            <a:r>
              <a:rPr lang="sl-SI" dirty="0"/>
              <a:t> do. (</a:t>
            </a:r>
            <a:r>
              <a:rPr lang="sl-SI" dirty="0" err="1"/>
              <a:t>much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91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748575"/>
          </a:xfrm>
        </p:spPr>
        <p:txBody>
          <a:bodyPr>
            <a:normAutofit/>
          </a:bodyPr>
          <a:lstStyle/>
          <a:p>
            <a:pPr algn="l"/>
            <a:r>
              <a:rPr lang="sl-SI" dirty="0" err="1" smtClean="0"/>
              <a:t>Present</a:t>
            </a:r>
            <a:r>
              <a:rPr lang="sl-SI" dirty="0" smtClean="0"/>
              <a:t> </a:t>
            </a:r>
            <a:r>
              <a:rPr lang="sl-SI" dirty="0" err="1" smtClean="0"/>
              <a:t>continuous</a:t>
            </a:r>
            <a:r>
              <a:rPr lang="sl-SI" dirty="0" smtClean="0"/>
              <a:t>: </a:t>
            </a:r>
            <a:r>
              <a:rPr lang="sl-SI" b="1" dirty="0" smtClean="0"/>
              <a:t>BE + </a:t>
            </a:r>
            <a:r>
              <a:rPr lang="sl-SI" b="1" dirty="0" err="1" smtClean="0"/>
              <a:t>verb+ING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13774" y="1724298"/>
            <a:ext cx="10363826" cy="4066902"/>
          </a:xfrm>
        </p:spPr>
        <p:txBody>
          <a:bodyPr>
            <a:normAutofit lnSpcReduction="1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dogovori, sestanki</a:t>
            </a:r>
            <a:r>
              <a:rPr lang="sl-SI" b="1" dirty="0">
                <a:solidFill>
                  <a:srgbClr val="FF0000"/>
                </a:solidFill>
              </a:rPr>
              <a:t>, srečanja, </a:t>
            </a:r>
            <a:r>
              <a:rPr lang="sl-SI" b="1" dirty="0" smtClean="0">
                <a:solidFill>
                  <a:srgbClr val="FF0000"/>
                </a:solidFill>
              </a:rPr>
              <a:t>vse </a:t>
            </a:r>
            <a:r>
              <a:rPr lang="sl-SI" b="1" dirty="0">
                <a:solidFill>
                  <a:srgbClr val="FF0000"/>
                </a:solidFill>
              </a:rPr>
              <a:t>kar ima dan, uro, dogovor</a:t>
            </a:r>
            <a:r>
              <a:rPr lang="sl-SI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sl-SI" dirty="0" err="1" smtClean="0"/>
              <a:t>I‘</a:t>
            </a:r>
            <a:r>
              <a:rPr lang="sl-SI" b="1" u="sng" dirty="0" err="1" smtClean="0"/>
              <a:t>m</a:t>
            </a:r>
            <a:r>
              <a:rPr lang="sl-SI" b="1" u="sng" dirty="0" smtClean="0"/>
              <a:t> </a:t>
            </a:r>
            <a:r>
              <a:rPr lang="sl-SI" b="1" u="sng" dirty="0" err="1" smtClean="0"/>
              <a:t>seeing</a:t>
            </a:r>
            <a:r>
              <a:rPr lang="sl-SI" b="1" u="sng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colleague</a:t>
            </a:r>
            <a:r>
              <a:rPr lang="sl-SI" dirty="0" smtClean="0"/>
              <a:t> at 3. </a:t>
            </a:r>
          </a:p>
          <a:p>
            <a:pPr marL="0" indent="0">
              <a:buNone/>
            </a:pPr>
            <a:r>
              <a:rPr lang="sl-SI" dirty="0" err="1" smtClean="0"/>
              <a:t>We‘</a:t>
            </a:r>
            <a:r>
              <a:rPr lang="sl-SI" b="1" dirty="0" err="1" smtClean="0"/>
              <a:t>re</a:t>
            </a:r>
            <a:r>
              <a:rPr lang="sl-SI" b="1" dirty="0" smtClean="0"/>
              <a:t> </a:t>
            </a:r>
            <a:r>
              <a:rPr lang="sl-SI" b="1" dirty="0" err="1" smtClean="0"/>
              <a:t>having</a:t>
            </a:r>
            <a:r>
              <a:rPr lang="sl-SI" dirty="0" smtClean="0"/>
              <a:t> a meeting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boss</a:t>
            </a:r>
            <a:r>
              <a:rPr lang="sl-SI" dirty="0" smtClean="0"/>
              <a:t> </a:t>
            </a:r>
            <a:r>
              <a:rPr lang="sl-SI" dirty="0" err="1" smtClean="0"/>
              <a:t>after</a:t>
            </a:r>
            <a:r>
              <a:rPr lang="sl-SI" dirty="0" smtClean="0"/>
              <a:t> </a:t>
            </a:r>
            <a:r>
              <a:rPr lang="sl-SI" dirty="0" err="1" smtClean="0"/>
              <a:t>work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b="1" dirty="0" smtClean="0"/>
              <a:t>Are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b="1" dirty="0" err="1" smtClean="0"/>
              <a:t>seeing</a:t>
            </a:r>
            <a:r>
              <a:rPr lang="sl-SI" dirty="0" smtClean="0"/>
              <a:t> a </a:t>
            </a:r>
            <a:r>
              <a:rPr lang="sl-SI" dirty="0" err="1" smtClean="0"/>
              <a:t>doctor</a:t>
            </a:r>
            <a:r>
              <a:rPr lang="sl-SI" dirty="0"/>
              <a:t> </a:t>
            </a:r>
            <a:r>
              <a:rPr lang="sl-SI" dirty="0" err="1" smtClean="0"/>
              <a:t>tomorrow</a:t>
            </a:r>
            <a:r>
              <a:rPr lang="sl-SI" dirty="0" smtClean="0"/>
              <a:t>?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b="1" dirty="0">
                <a:solidFill>
                  <a:srgbClr val="FF0000"/>
                </a:solidFill>
              </a:rPr>
              <a:t>2. urniki, koledar dogodkov, zadolžitev... 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l-SI" dirty="0" err="1" smtClean="0"/>
              <a:t>I‘</a:t>
            </a:r>
            <a:r>
              <a:rPr lang="sl-SI" b="1" dirty="0" err="1" smtClean="0"/>
              <a:t>m</a:t>
            </a:r>
            <a:r>
              <a:rPr lang="sl-SI" dirty="0" smtClean="0"/>
              <a:t> </a:t>
            </a:r>
            <a:r>
              <a:rPr lang="sl-SI" b="1" dirty="0" smtClean="0"/>
              <a:t>not </a:t>
            </a:r>
            <a:r>
              <a:rPr lang="sl-SI" b="1" dirty="0" err="1" smtClean="0"/>
              <a:t>doing</a:t>
            </a:r>
            <a:r>
              <a:rPr lang="sl-SI" b="1" dirty="0" smtClean="0"/>
              <a:t> </a:t>
            </a:r>
            <a:r>
              <a:rPr lang="sl-SI" dirty="0" err="1" smtClean="0"/>
              <a:t>anything</a:t>
            </a:r>
            <a:r>
              <a:rPr lang="sl-SI" dirty="0" smtClean="0"/>
              <a:t> on </a:t>
            </a:r>
            <a:r>
              <a:rPr lang="sl-SI" dirty="0" err="1" smtClean="0"/>
              <a:t>Saturday</a:t>
            </a:r>
            <a:r>
              <a:rPr lang="sl-SI" dirty="0" smtClean="0"/>
              <a:t>. </a:t>
            </a:r>
            <a:r>
              <a:rPr lang="sl-SI" dirty="0" err="1" smtClean="0"/>
              <a:t>I‘m</a:t>
            </a:r>
            <a:r>
              <a:rPr lang="sl-SI" dirty="0" smtClean="0"/>
              <a:t> </a:t>
            </a:r>
            <a:r>
              <a:rPr lang="sl-SI" dirty="0" err="1" smtClean="0"/>
              <a:t>free</a:t>
            </a:r>
            <a:r>
              <a:rPr lang="sl-SI" dirty="0" smtClean="0"/>
              <a:t>. But Mitja </a:t>
            </a:r>
            <a:r>
              <a:rPr lang="sl-SI" b="1" dirty="0" smtClean="0"/>
              <a:t>is </a:t>
            </a:r>
            <a:r>
              <a:rPr lang="sl-SI" b="1" dirty="0" err="1" smtClean="0"/>
              <a:t>working</a:t>
            </a:r>
            <a:r>
              <a:rPr lang="sl-SI" b="1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Saturday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r>
              <a:rPr lang="sl-SI" dirty="0" err="1" smtClean="0"/>
              <a:t>We‘</a:t>
            </a:r>
            <a:r>
              <a:rPr lang="sl-SI" b="1" dirty="0" err="1" smtClean="0"/>
              <a:t>re</a:t>
            </a:r>
            <a:r>
              <a:rPr lang="sl-SI" b="1" dirty="0" smtClean="0"/>
              <a:t> </a:t>
            </a:r>
            <a:r>
              <a:rPr lang="sl-SI" b="1" dirty="0" err="1" smtClean="0"/>
              <a:t>having</a:t>
            </a:r>
            <a:r>
              <a:rPr lang="sl-SI" dirty="0" smtClean="0"/>
              <a:t> </a:t>
            </a:r>
            <a:r>
              <a:rPr lang="sl-SI" dirty="0" err="1" smtClean="0"/>
              <a:t>four</a:t>
            </a:r>
            <a:r>
              <a:rPr lang="sl-SI" dirty="0" smtClean="0"/>
              <a:t> </a:t>
            </a:r>
            <a:r>
              <a:rPr lang="sl-SI" dirty="0" err="1" smtClean="0"/>
              <a:t>art</a:t>
            </a:r>
            <a:r>
              <a:rPr lang="sl-SI" dirty="0" smtClean="0"/>
              <a:t> </a:t>
            </a:r>
            <a:r>
              <a:rPr lang="sl-SI" dirty="0" err="1" smtClean="0"/>
              <a:t>classes</a:t>
            </a:r>
            <a:r>
              <a:rPr lang="sl-SI" dirty="0" smtClean="0"/>
              <a:t> on </a:t>
            </a:r>
            <a:r>
              <a:rPr lang="sl-SI" dirty="0" err="1" smtClean="0"/>
              <a:t>Monday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train</a:t>
            </a:r>
            <a:r>
              <a:rPr lang="sl-SI" dirty="0" smtClean="0"/>
              <a:t> </a:t>
            </a:r>
            <a:r>
              <a:rPr lang="sl-SI" b="1" dirty="0" err="1" smtClean="0"/>
              <a:t>isn‘t</a:t>
            </a:r>
            <a:r>
              <a:rPr lang="sl-SI" b="1" dirty="0" smtClean="0"/>
              <a:t> </a:t>
            </a:r>
            <a:r>
              <a:rPr lang="sl-SI" b="1" dirty="0" err="1" smtClean="0"/>
              <a:t>leaving</a:t>
            </a:r>
            <a:r>
              <a:rPr lang="sl-SI" b="1" dirty="0" smtClean="0"/>
              <a:t> </a:t>
            </a:r>
            <a:r>
              <a:rPr lang="sl-SI" dirty="0" smtClean="0"/>
              <a:t>at 4 </a:t>
            </a:r>
            <a:r>
              <a:rPr lang="sl-SI" dirty="0" err="1" smtClean="0"/>
              <a:t>p.m</a:t>
            </a:r>
            <a:r>
              <a:rPr lang="sl-SI" dirty="0" smtClean="0"/>
              <a:t>., </a:t>
            </a:r>
            <a:r>
              <a:rPr lang="sl-SI" dirty="0" err="1" smtClean="0"/>
              <a:t>but</a:t>
            </a:r>
            <a:r>
              <a:rPr lang="sl-SI" dirty="0" smtClean="0"/>
              <a:t> at 4.30.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90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G</a:t>
            </a:r>
            <a:r>
              <a:rPr lang="sl-SI" dirty="0" err="1" smtClean="0"/>
              <a:t>oing</a:t>
            </a:r>
            <a:r>
              <a:rPr lang="sl-SI" dirty="0" smtClean="0"/>
              <a:t> to future: </a:t>
            </a:r>
            <a:r>
              <a:rPr lang="sl-SI" b="1" dirty="0" smtClean="0"/>
              <a:t>BE + </a:t>
            </a:r>
            <a:r>
              <a:rPr lang="sl-SI" b="1" dirty="0" err="1" smtClean="0"/>
              <a:t>going</a:t>
            </a:r>
            <a:r>
              <a:rPr lang="sl-SI" b="1" dirty="0" smtClean="0"/>
              <a:t> to + </a:t>
            </a:r>
            <a:r>
              <a:rPr lang="sl-SI" b="1" dirty="0" err="1" smtClean="0"/>
              <a:t>verb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1. Načrti (si želimo</a:t>
            </a:r>
            <a:r>
              <a:rPr lang="sl-SI" b="1" dirty="0">
                <a:solidFill>
                  <a:srgbClr val="FF0000"/>
                </a:solidFill>
              </a:rPr>
              <a:t>, načrtujemo, razmišljamo o tem več </a:t>
            </a:r>
            <a:r>
              <a:rPr lang="sl-SI" b="1" dirty="0" smtClean="0">
                <a:solidFill>
                  <a:srgbClr val="FF0000"/>
                </a:solidFill>
              </a:rPr>
              <a:t>časa)</a:t>
            </a:r>
          </a:p>
          <a:p>
            <a:pPr marL="45720" indent="0">
              <a:buNone/>
            </a:pPr>
            <a:r>
              <a:rPr lang="sl-SI" dirty="0" err="1" smtClean="0"/>
              <a:t>I‘</a:t>
            </a:r>
            <a:r>
              <a:rPr lang="sl-SI" b="1" dirty="0" err="1" smtClean="0"/>
              <a:t>m</a:t>
            </a:r>
            <a:r>
              <a:rPr lang="sl-SI" b="1" dirty="0" smtClean="0"/>
              <a:t> </a:t>
            </a:r>
            <a:r>
              <a:rPr lang="sl-SI" b="1" dirty="0" err="1" smtClean="0"/>
              <a:t>going</a:t>
            </a:r>
            <a:r>
              <a:rPr lang="sl-SI" b="1" dirty="0"/>
              <a:t> </a:t>
            </a:r>
            <a:r>
              <a:rPr lang="sl-SI" b="1" dirty="0" smtClean="0"/>
              <a:t>to </a:t>
            </a:r>
            <a:r>
              <a:rPr lang="sl-SI" b="1" dirty="0" err="1" smtClean="0"/>
              <a:t>visit</a:t>
            </a:r>
            <a:r>
              <a:rPr lang="sl-SI" b="1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grandparents</a:t>
            </a:r>
            <a:r>
              <a:rPr lang="sl-SI" dirty="0" smtClean="0"/>
              <a:t>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is </a:t>
            </a:r>
            <a:r>
              <a:rPr lang="sl-SI" dirty="0" err="1" smtClean="0"/>
              <a:t>over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r>
              <a:rPr lang="sl-SI" dirty="0" err="1" smtClean="0"/>
              <a:t>Sadie</a:t>
            </a:r>
            <a:r>
              <a:rPr lang="sl-SI" dirty="0" smtClean="0"/>
              <a:t> </a:t>
            </a:r>
            <a:r>
              <a:rPr lang="sl-SI" b="1" dirty="0" smtClean="0"/>
              <a:t>is </a:t>
            </a:r>
            <a:r>
              <a:rPr lang="sl-SI" b="1" dirty="0" err="1" smtClean="0"/>
              <a:t>going</a:t>
            </a:r>
            <a:r>
              <a:rPr lang="sl-SI" b="1" dirty="0" smtClean="0"/>
              <a:t> to </a:t>
            </a:r>
            <a:r>
              <a:rPr lang="sl-SI" b="1" dirty="0" err="1" smtClean="0"/>
              <a:t>travel</a:t>
            </a:r>
            <a:r>
              <a:rPr lang="sl-SI" b="1" dirty="0" smtClean="0"/>
              <a:t> </a:t>
            </a:r>
            <a:r>
              <a:rPr lang="sl-SI" dirty="0" err="1" smtClean="0"/>
              <a:t>around</a:t>
            </a:r>
            <a:r>
              <a:rPr lang="sl-SI" dirty="0" smtClean="0"/>
              <a:t> </a:t>
            </a:r>
            <a:r>
              <a:rPr lang="sl-SI" dirty="0" err="1" smtClean="0"/>
              <a:t>Europe</a:t>
            </a:r>
            <a:r>
              <a:rPr lang="sl-SI" dirty="0" smtClean="0"/>
              <a:t> </a:t>
            </a:r>
            <a:r>
              <a:rPr lang="sl-SI" dirty="0" err="1" smtClean="0"/>
              <a:t>after</a:t>
            </a:r>
            <a:r>
              <a:rPr lang="sl-SI" dirty="0" smtClean="0"/>
              <a:t> </a:t>
            </a:r>
            <a:r>
              <a:rPr lang="sl-SI" dirty="0" err="1" smtClean="0"/>
              <a:t>graduation</a:t>
            </a:r>
            <a:r>
              <a:rPr lang="sl-SI" dirty="0" smtClean="0"/>
              <a:t>.</a:t>
            </a:r>
            <a:endParaRPr lang="sl-SI" dirty="0"/>
          </a:p>
          <a:p>
            <a:pPr marL="45720" indent="0">
              <a:buNone/>
            </a:pP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Greggs</a:t>
            </a:r>
            <a:r>
              <a:rPr lang="sl-SI" dirty="0" smtClean="0"/>
              <a:t> </a:t>
            </a:r>
            <a:r>
              <a:rPr lang="sl-SI" dirty="0" err="1" smtClean="0"/>
              <a:t>family</a:t>
            </a:r>
            <a:r>
              <a:rPr lang="sl-SI" dirty="0" smtClean="0"/>
              <a:t> </a:t>
            </a:r>
            <a:r>
              <a:rPr lang="sl-SI" b="1" dirty="0" smtClean="0"/>
              <a:t>are </a:t>
            </a:r>
            <a:r>
              <a:rPr lang="sl-SI" b="1" dirty="0" err="1" smtClean="0"/>
              <a:t>going</a:t>
            </a:r>
            <a:r>
              <a:rPr lang="sl-SI" b="1" dirty="0" smtClean="0"/>
              <a:t> to </a:t>
            </a:r>
            <a:r>
              <a:rPr lang="sl-SI" b="1" dirty="0" err="1" smtClean="0"/>
              <a:t>move</a:t>
            </a:r>
            <a:r>
              <a:rPr lang="sl-SI" b="1" dirty="0" smtClean="0"/>
              <a:t> </a:t>
            </a:r>
            <a:r>
              <a:rPr lang="sl-SI" dirty="0" smtClean="0"/>
              <a:t>to a </a:t>
            </a:r>
            <a:r>
              <a:rPr lang="sl-SI" dirty="0" err="1" smtClean="0"/>
              <a:t>bigger</a:t>
            </a:r>
            <a:r>
              <a:rPr lang="sl-SI" dirty="0" smtClean="0"/>
              <a:t> </a:t>
            </a:r>
            <a:r>
              <a:rPr lang="sl-SI" dirty="0" err="1" smtClean="0"/>
              <a:t>house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 </a:t>
            </a:r>
            <a:r>
              <a:rPr lang="sl-SI" dirty="0" err="1" smtClean="0"/>
              <a:t>year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endParaRPr lang="sl-SI" dirty="0" smtClean="0"/>
          </a:p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2. Namere (tudi očitni dogodki)</a:t>
            </a:r>
          </a:p>
          <a:p>
            <a:pPr marL="45720" indent="0">
              <a:buNone/>
            </a:pPr>
            <a:r>
              <a:rPr lang="sl-SI" dirty="0" err="1" smtClean="0"/>
              <a:t>Look</a:t>
            </a:r>
            <a:r>
              <a:rPr lang="sl-SI" dirty="0" smtClean="0"/>
              <a:t> at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clouds</a:t>
            </a:r>
            <a:r>
              <a:rPr lang="sl-SI" dirty="0" smtClean="0"/>
              <a:t>. </a:t>
            </a:r>
            <a:r>
              <a:rPr lang="sl-SI" dirty="0" err="1" smtClean="0"/>
              <a:t>It‘</a:t>
            </a:r>
            <a:r>
              <a:rPr lang="sl-SI" b="1" dirty="0" err="1" smtClean="0"/>
              <a:t>s</a:t>
            </a:r>
            <a:r>
              <a:rPr lang="sl-SI" b="1" dirty="0" smtClean="0"/>
              <a:t> </a:t>
            </a:r>
            <a:r>
              <a:rPr lang="sl-SI" b="1" dirty="0" err="1" smtClean="0"/>
              <a:t>going</a:t>
            </a:r>
            <a:r>
              <a:rPr lang="sl-SI" b="1" dirty="0" smtClean="0"/>
              <a:t> to </a:t>
            </a:r>
            <a:r>
              <a:rPr lang="sl-SI" b="1" dirty="0" err="1" smtClean="0"/>
              <a:t>rain</a:t>
            </a:r>
            <a:r>
              <a:rPr lang="sl-SI" b="1" dirty="0" smtClean="0"/>
              <a:t> </a:t>
            </a:r>
            <a:r>
              <a:rPr lang="sl-SI" dirty="0" err="1" smtClean="0"/>
              <a:t>soon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r>
              <a:rPr lang="sl-SI" dirty="0" err="1" smtClean="0"/>
              <a:t>Watch</a:t>
            </a:r>
            <a:r>
              <a:rPr lang="sl-SI" dirty="0" smtClean="0"/>
              <a:t> out. </a:t>
            </a:r>
            <a:r>
              <a:rPr lang="sl-SI" dirty="0" err="1" smtClean="0"/>
              <a:t>I‘</a:t>
            </a:r>
            <a:r>
              <a:rPr lang="sl-SI" b="1" dirty="0" err="1" smtClean="0"/>
              <a:t>m</a:t>
            </a:r>
            <a:r>
              <a:rPr lang="sl-SI" b="1" dirty="0" smtClean="0"/>
              <a:t> </a:t>
            </a:r>
            <a:r>
              <a:rPr lang="sl-SI" b="1" dirty="0" err="1" smtClean="0"/>
              <a:t>going</a:t>
            </a:r>
            <a:r>
              <a:rPr lang="sl-SI" b="1" dirty="0" smtClean="0"/>
              <a:t> to </a:t>
            </a:r>
            <a:r>
              <a:rPr lang="sl-SI" b="1" dirty="0" err="1" smtClean="0"/>
              <a:t>sneeze</a:t>
            </a:r>
            <a:r>
              <a:rPr lang="sl-SI" dirty="0" smtClean="0"/>
              <a:t>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20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478971"/>
            <a:ext cx="9875520" cy="1356360"/>
          </a:xfrm>
        </p:spPr>
        <p:txBody>
          <a:bodyPr>
            <a:normAutofit/>
          </a:bodyPr>
          <a:lstStyle/>
          <a:p>
            <a:r>
              <a:rPr lang="sl-SI" dirty="0"/>
              <a:t>W</a:t>
            </a:r>
            <a:r>
              <a:rPr lang="sl-SI" dirty="0" smtClean="0"/>
              <a:t>ill Future: </a:t>
            </a:r>
            <a:r>
              <a:rPr lang="sl-SI" b="1" dirty="0" smtClean="0"/>
              <a:t>WILL/ WON‘T + </a:t>
            </a:r>
            <a:r>
              <a:rPr lang="sl-SI" b="1" dirty="0" err="1" smtClean="0"/>
              <a:t>verb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43000" y="1528354"/>
            <a:ext cx="10561320" cy="4567646"/>
          </a:xfrm>
        </p:spPr>
        <p:txBody>
          <a:bodyPr/>
          <a:lstStyle/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1. Nenadne odločitve</a:t>
            </a:r>
          </a:p>
          <a:p>
            <a:pPr marL="45720" indent="0">
              <a:buNone/>
            </a:pPr>
            <a:r>
              <a:rPr lang="sl-SI" dirty="0" smtClean="0"/>
              <a:t>I like </a:t>
            </a:r>
            <a:r>
              <a:rPr lang="sl-SI" dirty="0" err="1" smtClean="0"/>
              <a:t>this</a:t>
            </a:r>
            <a:r>
              <a:rPr lang="sl-SI" dirty="0" smtClean="0"/>
              <a:t> T-</a:t>
            </a:r>
            <a:r>
              <a:rPr lang="sl-SI" dirty="0" err="1" smtClean="0"/>
              <a:t>shirt</a:t>
            </a:r>
            <a:r>
              <a:rPr lang="sl-SI" dirty="0" smtClean="0"/>
              <a:t>. I ‘</a:t>
            </a:r>
            <a:r>
              <a:rPr lang="sl-SI" b="1" dirty="0" err="1" smtClean="0"/>
              <a:t>ll</a:t>
            </a:r>
            <a:r>
              <a:rPr lang="sl-SI" b="1" dirty="0" smtClean="0"/>
              <a:t> </a:t>
            </a:r>
            <a:r>
              <a:rPr lang="sl-SI" b="1" dirty="0" err="1" smtClean="0"/>
              <a:t>try</a:t>
            </a:r>
            <a:r>
              <a:rPr lang="sl-SI" b="1" dirty="0" smtClean="0"/>
              <a:t> </a:t>
            </a:r>
            <a:r>
              <a:rPr lang="sl-SI" dirty="0" smtClean="0"/>
              <a:t>it on.</a:t>
            </a:r>
          </a:p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2. Dejstva </a:t>
            </a:r>
            <a:r>
              <a:rPr lang="sl-SI" b="1" dirty="0">
                <a:solidFill>
                  <a:srgbClr val="FF0000"/>
                </a:solidFill>
              </a:rPr>
              <a:t>v </a:t>
            </a:r>
            <a:r>
              <a:rPr lang="sl-SI" b="1" dirty="0" smtClean="0">
                <a:solidFill>
                  <a:srgbClr val="FF0000"/>
                </a:solidFill>
              </a:rPr>
              <a:t>prihodnosti, 100% verjetnost</a:t>
            </a:r>
          </a:p>
          <a:p>
            <a:pPr marL="45720" indent="0">
              <a:buNone/>
            </a:pP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b="1" dirty="0" err="1" smtClean="0"/>
              <a:t>will</a:t>
            </a:r>
            <a:r>
              <a:rPr lang="sl-SI" b="1" dirty="0" smtClean="0"/>
              <a:t> be </a:t>
            </a:r>
            <a:r>
              <a:rPr lang="sl-SI" dirty="0" smtClean="0"/>
              <a:t>30 </a:t>
            </a:r>
            <a:r>
              <a:rPr lang="sl-SI" dirty="0" err="1" smtClean="0"/>
              <a:t>next</a:t>
            </a:r>
            <a:r>
              <a:rPr lang="sl-SI" dirty="0" smtClean="0"/>
              <a:t> </a:t>
            </a:r>
            <a:r>
              <a:rPr lang="sl-SI" dirty="0" err="1" smtClean="0"/>
              <a:t>month</a:t>
            </a:r>
            <a:r>
              <a:rPr lang="sl-SI" dirty="0" smtClean="0"/>
              <a:t>.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house</a:t>
            </a:r>
            <a:r>
              <a:rPr lang="sl-SI" dirty="0" smtClean="0"/>
              <a:t> </a:t>
            </a:r>
            <a:r>
              <a:rPr lang="sl-SI" b="1" dirty="0" err="1" smtClean="0"/>
              <a:t>will</a:t>
            </a:r>
            <a:r>
              <a:rPr lang="sl-SI" b="1" dirty="0" smtClean="0"/>
              <a:t> </a:t>
            </a:r>
            <a:r>
              <a:rPr lang="sl-SI" b="1" dirty="0" err="1" smtClean="0"/>
              <a:t>have</a:t>
            </a:r>
            <a:r>
              <a:rPr lang="sl-SI" b="1" dirty="0" smtClean="0"/>
              <a:t> </a:t>
            </a:r>
            <a:r>
              <a:rPr lang="sl-SI" dirty="0" err="1" smtClean="0"/>
              <a:t>its</a:t>
            </a:r>
            <a:r>
              <a:rPr lang="sl-SI" dirty="0" smtClean="0"/>
              <a:t> personal </a:t>
            </a:r>
            <a:r>
              <a:rPr lang="sl-SI" dirty="0" err="1" smtClean="0"/>
              <a:t>assisstant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future.</a:t>
            </a:r>
          </a:p>
          <a:p>
            <a:pPr marL="45720" indent="0">
              <a:buNone/>
            </a:pPr>
            <a:r>
              <a:rPr lang="sl-SI" dirty="0" smtClean="0"/>
              <a:t>I </a:t>
            </a:r>
            <a:r>
              <a:rPr lang="sl-SI" b="1" dirty="0" err="1" smtClean="0"/>
              <a:t>won‘t</a:t>
            </a:r>
            <a:r>
              <a:rPr lang="sl-SI" b="1" dirty="0" smtClean="0"/>
              <a:t> </a:t>
            </a:r>
            <a:r>
              <a:rPr lang="sl-SI" b="1" dirty="0" err="1" smtClean="0"/>
              <a:t>eat</a:t>
            </a:r>
            <a:r>
              <a:rPr lang="sl-SI" b="1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dessert</a:t>
            </a:r>
            <a:r>
              <a:rPr lang="sl-SI" dirty="0"/>
              <a:t>,</a:t>
            </a:r>
            <a:r>
              <a:rPr lang="sl-SI" dirty="0" smtClean="0"/>
              <a:t> </a:t>
            </a:r>
            <a:r>
              <a:rPr lang="sl-SI" dirty="0" err="1"/>
              <a:t>I‘m</a:t>
            </a:r>
            <a:r>
              <a:rPr lang="sl-SI" dirty="0"/>
              <a:t> </a:t>
            </a:r>
            <a:r>
              <a:rPr lang="sl-SI" dirty="0" err="1"/>
              <a:t>allergic</a:t>
            </a:r>
            <a:r>
              <a:rPr lang="sl-SI" dirty="0"/>
              <a:t> to </a:t>
            </a:r>
            <a:r>
              <a:rPr lang="sl-SI" dirty="0" err="1"/>
              <a:t>peanuts</a:t>
            </a:r>
            <a:r>
              <a:rPr lang="sl-SI" dirty="0"/>
              <a:t>. </a:t>
            </a:r>
            <a:endParaRPr lang="sl-SI" dirty="0" smtClean="0"/>
          </a:p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3. Obljube</a:t>
            </a:r>
            <a:r>
              <a:rPr lang="sl-SI" b="1" dirty="0">
                <a:solidFill>
                  <a:srgbClr val="FF0000"/>
                </a:solidFill>
              </a:rPr>
              <a:t>, ponujena </a:t>
            </a:r>
            <a:r>
              <a:rPr lang="sl-SI" b="1" dirty="0" smtClean="0">
                <a:solidFill>
                  <a:srgbClr val="FF0000"/>
                </a:solidFill>
              </a:rPr>
              <a:t>pomoč</a:t>
            </a:r>
            <a:endParaRPr lang="sl-SI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l-SI" dirty="0" smtClean="0"/>
              <a:t>OK, I </a:t>
            </a:r>
            <a:r>
              <a:rPr lang="sl-SI" b="1" dirty="0" err="1" smtClean="0"/>
              <a:t>won‘t</a:t>
            </a:r>
            <a:r>
              <a:rPr lang="sl-SI" b="1" dirty="0" smtClean="0"/>
              <a:t> </a:t>
            </a:r>
            <a:r>
              <a:rPr lang="sl-SI" b="1" dirty="0" err="1" smtClean="0"/>
              <a:t>call</a:t>
            </a:r>
            <a:r>
              <a:rPr lang="sl-SI" b="1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after</a:t>
            </a:r>
            <a:r>
              <a:rPr lang="sl-SI" dirty="0" smtClean="0"/>
              <a:t> 9. Jake </a:t>
            </a:r>
            <a:r>
              <a:rPr lang="sl-SI" b="1" dirty="0" err="1" smtClean="0"/>
              <a:t>will</a:t>
            </a:r>
            <a:r>
              <a:rPr lang="sl-SI" b="1" dirty="0" smtClean="0"/>
              <a:t> </a:t>
            </a:r>
            <a:r>
              <a:rPr lang="sl-SI" b="1" dirty="0" err="1" smtClean="0"/>
              <a:t>help</a:t>
            </a:r>
            <a:r>
              <a:rPr lang="sl-SI" b="1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furniture</a:t>
            </a:r>
            <a:r>
              <a:rPr lang="sl-SI" dirty="0" smtClean="0"/>
              <a:t>.</a:t>
            </a:r>
          </a:p>
          <a:p>
            <a:pPr marL="4572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4. First </a:t>
            </a:r>
            <a:r>
              <a:rPr lang="sl-SI" b="1" dirty="0" err="1" smtClean="0">
                <a:solidFill>
                  <a:srgbClr val="FF0000"/>
                </a:solidFill>
              </a:rPr>
              <a:t>conditional</a:t>
            </a:r>
            <a:r>
              <a:rPr lang="sl-SI" b="1" dirty="0" smtClean="0">
                <a:solidFill>
                  <a:srgbClr val="FF0000"/>
                </a:solidFill>
              </a:rPr>
              <a:t> – glavni stavek (posledica)</a:t>
            </a:r>
          </a:p>
          <a:p>
            <a:pPr marL="45720" indent="0">
              <a:buNone/>
            </a:pPr>
            <a:r>
              <a:rPr lang="sl-SI" dirty="0" smtClean="0"/>
              <a:t>Andy </a:t>
            </a:r>
            <a:r>
              <a:rPr lang="sl-SI" b="1" dirty="0" err="1" smtClean="0"/>
              <a:t>will</a:t>
            </a:r>
            <a:r>
              <a:rPr lang="sl-SI" b="1" dirty="0" smtClean="0"/>
              <a:t> </a:t>
            </a:r>
            <a:r>
              <a:rPr lang="sl-SI" b="1" dirty="0" err="1" smtClean="0"/>
              <a:t>get</a:t>
            </a:r>
            <a:r>
              <a:rPr lang="sl-SI" b="1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job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he </a:t>
            </a:r>
            <a:r>
              <a:rPr lang="sl-SI" dirty="0" err="1" smtClean="0"/>
              <a:t>answers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questions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74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79566"/>
          </a:xfrm>
        </p:spPr>
        <p:txBody>
          <a:bodyPr/>
          <a:lstStyle/>
          <a:p>
            <a:r>
              <a:rPr lang="sl-SI" dirty="0" err="1" smtClean="0"/>
              <a:t>Present</a:t>
            </a:r>
            <a:r>
              <a:rPr lang="sl-SI" dirty="0" smtClean="0"/>
              <a:t> </a:t>
            </a:r>
            <a:r>
              <a:rPr lang="sl-SI" dirty="0" err="1" smtClean="0"/>
              <a:t>continuous</a:t>
            </a:r>
            <a:r>
              <a:rPr lang="sl-SI" dirty="0" smtClean="0"/>
              <a:t>, </a:t>
            </a:r>
            <a:r>
              <a:rPr lang="sl-SI" dirty="0" err="1" smtClean="0"/>
              <a:t>going</a:t>
            </a:r>
            <a:r>
              <a:rPr lang="sl-SI" dirty="0" smtClean="0"/>
              <a:t> to 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sl-SI" dirty="0" err="1" smtClean="0"/>
              <a:t>will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43000" y="1619794"/>
            <a:ext cx="9872871" cy="44762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sl-SI" dirty="0" err="1" smtClean="0"/>
              <a:t>Katia</a:t>
            </a:r>
            <a:r>
              <a:rPr lang="en-US" dirty="0" smtClean="0"/>
              <a:t> </a:t>
            </a:r>
            <a:r>
              <a:rPr lang="en-US" dirty="0"/>
              <a:t>is in the last year of primary </a:t>
            </a:r>
            <a:r>
              <a:rPr lang="en-US" dirty="0" smtClean="0"/>
              <a:t>school</a:t>
            </a:r>
            <a:r>
              <a:rPr lang="en-US" dirty="0"/>
              <a:t>. She </a:t>
            </a:r>
            <a:r>
              <a:rPr lang="sl-SI" dirty="0" smtClean="0"/>
              <a:t>_________ </a:t>
            </a:r>
            <a:r>
              <a:rPr lang="en-US" dirty="0" smtClean="0"/>
              <a:t>15 </a:t>
            </a:r>
            <a:r>
              <a:rPr lang="en-US" dirty="0"/>
              <a:t>in August. (turn)</a:t>
            </a:r>
          </a:p>
          <a:p>
            <a:r>
              <a:rPr lang="en-US" dirty="0"/>
              <a:t>2. We </a:t>
            </a:r>
            <a:r>
              <a:rPr lang="sl-SI" dirty="0"/>
              <a:t>_________ </a:t>
            </a:r>
            <a:r>
              <a:rPr lang="en-US" dirty="0" smtClean="0"/>
              <a:t>the </a:t>
            </a:r>
            <a:r>
              <a:rPr lang="en-US" dirty="0"/>
              <a:t>summer abroad.  (spend)</a:t>
            </a:r>
          </a:p>
          <a:p>
            <a:r>
              <a:rPr lang="en-US" dirty="0"/>
              <a:t>3. </a:t>
            </a:r>
            <a:r>
              <a:rPr lang="sl-SI" dirty="0"/>
              <a:t>_________ </a:t>
            </a:r>
            <a:r>
              <a:rPr lang="en-US" dirty="0" smtClean="0"/>
              <a:t>the </a:t>
            </a:r>
            <a:r>
              <a:rPr lang="en-US" dirty="0"/>
              <a:t>doctor tomorrow at 3 p.m.? (she/ see)</a:t>
            </a:r>
          </a:p>
          <a:p>
            <a:r>
              <a:rPr lang="en-US" dirty="0"/>
              <a:t>4. Tamara </a:t>
            </a:r>
            <a:r>
              <a:rPr lang="sl-SI" dirty="0"/>
              <a:t>_________ </a:t>
            </a:r>
            <a:r>
              <a:rPr lang="en-US" dirty="0" smtClean="0"/>
              <a:t>tomorrow</a:t>
            </a:r>
            <a:r>
              <a:rPr lang="en-US" dirty="0"/>
              <a:t>. She's usually free Saturdays. (not work)</a:t>
            </a:r>
          </a:p>
          <a:p>
            <a:r>
              <a:rPr lang="en-US" dirty="0"/>
              <a:t>5. Oh, I don't have any cash. No problem, </a:t>
            </a:r>
            <a:r>
              <a:rPr lang="sl-SI" dirty="0" smtClean="0"/>
              <a:t>I _________ </a:t>
            </a:r>
            <a:r>
              <a:rPr lang="en-US" dirty="0" smtClean="0"/>
              <a:t>with </a:t>
            </a:r>
            <a:r>
              <a:rPr lang="en-US" dirty="0"/>
              <a:t>a credit card. (pay)</a:t>
            </a:r>
          </a:p>
          <a:p>
            <a:r>
              <a:rPr lang="en-US" dirty="0"/>
              <a:t>6. I </a:t>
            </a:r>
            <a:r>
              <a:rPr lang="sl-SI" dirty="0"/>
              <a:t>_________ </a:t>
            </a:r>
            <a:r>
              <a:rPr lang="en-US" dirty="0" smtClean="0"/>
              <a:t>here </a:t>
            </a:r>
            <a:r>
              <a:rPr lang="en-US" dirty="0"/>
              <a:t>for long, I want to go and see other places. (not stay)</a:t>
            </a:r>
          </a:p>
          <a:p>
            <a:r>
              <a:rPr lang="en-US" dirty="0"/>
              <a:t>7. You made peas soup? Tony hates peas. He </a:t>
            </a:r>
            <a:r>
              <a:rPr lang="sl-SI" dirty="0"/>
              <a:t>_________ </a:t>
            </a:r>
            <a:r>
              <a:rPr lang="en-US" dirty="0" smtClean="0"/>
              <a:t>it</a:t>
            </a:r>
            <a:r>
              <a:rPr lang="en-US" dirty="0"/>
              <a:t>. (not eat)</a:t>
            </a:r>
          </a:p>
          <a:p>
            <a:r>
              <a:rPr lang="en-US" dirty="0"/>
              <a:t>8. We </a:t>
            </a:r>
            <a:r>
              <a:rPr lang="sl-SI" dirty="0"/>
              <a:t>_________ </a:t>
            </a:r>
            <a:r>
              <a:rPr lang="en-US" dirty="0" smtClean="0"/>
              <a:t>a </a:t>
            </a:r>
            <a:r>
              <a:rPr lang="en-US" dirty="0"/>
              <a:t>staff meeting next Thursday. (have)</a:t>
            </a:r>
          </a:p>
          <a:p>
            <a:r>
              <a:rPr lang="en-US" dirty="0"/>
              <a:t>9. Harry sold his </a:t>
            </a:r>
            <a:r>
              <a:rPr lang="sl-SI" dirty="0" err="1" smtClean="0"/>
              <a:t>old</a:t>
            </a:r>
            <a:r>
              <a:rPr lang="sl-SI" dirty="0" smtClean="0"/>
              <a:t> </a:t>
            </a:r>
            <a:r>
              <a:rPr lang="sl-SI" dirty="0" err="1" smtClean="0"/>
              <a:t>Porche</a:t>
            </a:r>
            <a:r>
              <a:rPr lang="en-US" dirty="0" smtClean="0"/>
              <a:t>. </a:t>
            </a:r>
            <a:r>
              <a:rPr lang="sl-SI" dirty="0" smtClean="0"/>
              <a:t>He </a:t>
            </a:r>
            <a:r>
              <a:rPr lang="sl-SI" dirty="0" err="1" smtClean="0"/>
              <a:t>wants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newest</a:t>
            </a:r>
            <a:r>
              <a:rPr lang="sl-SI" dirty="0" smtClean="0"/>
              <a:t> model. </a:t>
            </a:r>
            <a:r>
              <a:rPr lang="en-US" dirty="0" smtClean="0"/>
              <a:t>He </a:t>
            </a:r>
            <a:r>
              <a:rPr lang="sl-SI" dirty="0"/>
              <a:t>_________ </a:t>
            </a:r>
            <a:r>
              <a:rPr lang="en-US" dirty="0" smtClean="0"/>
              <a:t>one </a:t>
            </a:r>
            <a:r>
              <a:rPr lang="en-US" dirty="0"/>
              <a:t>soon? (buy)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25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err="1" smtClean="0"/>
              <a:t>Comparing</a:t>
            </a:r>
            <a:r>
              <a:rPr lang="sl-SI" dirty="0" smtClean="0"/>
              <a:t> </a:t>
            </a:r>
            <a:r>
              <a:rPr lang="sl-SI" dirty="0" err="1" smtClean="0"/>
              <a:t>adjectives</a:t>
            </a:r>
            <a:r>
              <a:rPr lang="sl-SI" dirty="0" smtClean="0"/>
              <a:t>:</a:t>
            </a:r>
            <a:br>
              <a:rPr lang="sl-SI" dirty="0" smtClean="0"/>
            </a:br>
            <a:r>
              <a:rPr lang="sl-SI" dirty="0" err="1" smtClean="0"/>
              <a:t>adjective</a:t>
            </a:r>
            <a:r>
              <a:rPr lang="sl-SI" dirty="0" smtClean="0"/>
              <a:t> – </a:t>
            </a:r>
            <a:r>
              <a:rPr lang="sl-SI" dirty="0" err="1" smtClean="0"/>
              <a:t>comparative</a:t>
            </a:r>
            <a:r>
              <a:rPr lang="sl-SI" dirty="0" smtClean="0"/>
              <a:t> - superlative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sl-SI" dirty="0" smtClean="0"/>
          </a:p>
          <a:p>
            <a:pPr marL="45720" indent="0">
              <a:buNone/>
            </a:pPr>
            <a:r>
              <a:rPr lang="sl-SI" dirty="0" smtClean="0"/>
              <a:t>SHORT – </a:t>
            </a:r>
            <a:r>
              <a:rPr lang="sl-SI" i="1" dirty="0" err="1" smtClean="0"/>
              <a:t>shorter</a:t>
            </a:r>
            <a:r>
              <a:rPr lang="sl-SI" i="1" dirty="0" smtClean="0"/>
              <a:t> – </a:t>
            </a:r>
            <a:r>
              <a:rPr lang="sl-SI" i="1" dirty="0" err="1" smtClean="0"/>
              <a:t>the</a:t>
            </a:r>
            <a:r>
              <a:rPr lang="sl-SI" i="1" dirty="0" smtClean="0"/>
              <a:t> </a:t>
            </a:r>
            <a:r>
              <a:rPr lang="sl-SI" i="1" dirty="0" err="1" smtClean="0"/>
              <a:t>shortest</a:t>
            </a:r>
            <a:endParaRPr lang="sl-SI" i="1" dirty="0" smtClean="0"/>
          </a:p>
          <a:p>
            <a:pPr marL="45720" indent="0">
              <a:buNone/>
            </a:pPr>
            <a:r>
              <a:rPr lang="sl-SI" dirty="0" smtClean="0"/>
              <a:t>HOT – </a:t>
            </a:r>
          </a:p>
          <a:p>
            <a:pPr marL="45720" indent="0">
              <a:buNone/>
            </a:pPr>
            <a:r>
              <a:rPr lang="sl-SI" dirty="0" smtClean="0"/>
              <a:t>LUCKY – </a:t>
            </a:r>
          </a:p>
          <a:p>
            <a:pPr marL="45720" indent="0">
              <a:buNone/>
            </a:pPr>
            <a:r>
              <a:rPr lang="sl-SI" dirty="0" smtClean="0"/>
              <a:t>BEAUTIFUL – </a:t>
            </a:r>
          </a:p>
          <a:p>
            <a:pPr marL="45720" indent="0">
              <a:buNone/>
            </a:pPr>
            <a:r>
              <a:rPr lang="sl-SI" dirty="0" smtClean="0"/>
              <a:t>NICE – </a:t>
            </a:r>
          </a:p>
          <a:p>
            <a:pPr marL="45720" indent="0">
              <a:buNone/>
            </a:pPr>
            <a:r>
              <a:rPr lang="sl-SI" dirty="0" smtClean="0"/>
              <a:t>OLD – </a:t>
            </a:r>
          </a:p>
          <a:p>
            <a:pPr marL="45720" indent="0">
              <a:buNone/>
            </a:pPr>
            <a:r>
              <a:rPr lang="sl-SI" dirty="0" smtClean="0"/>
              <a:t>GOOD – </a:t>
            </a:r>
          </a:p>
          <a:p>
            <a:pPr marL="45720" indent="0">
              <a:buNone/>
            </a:pPr>
            <a:r>
              <a:rPr lang="sl-SI" dirty="0" smtClean="0"/>
              <a:t>SAD – 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sl-SI" dirty="0" smtClean="0"/>
              <a:t>Poišči nasprotja, tudi ta stopnjuj:</a:t>
            </a:r>
          </a:p>
          <a:p>
            <a:pPr marL="45720" indent="0">
              <a:buNone/>
            </a:pPr>
            <a:r>
              <a:rPr lang="sl-SI" dirty="0" smtClean="0"/>
              <a:t>LONG –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60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640079"/>
            <a:ext cx="9875520" cy="1417319"/>
          </a:xfrm>
        </p:spPr>
        <p:txBody>
          <a:bodyPr>
            <a:noAutofit/>
          </a:bodyPr>
          <a:lstStyle/>
          <a:p>
            <a:r>
              <a:rPr lang="sl-SI" sz="4000" dirty="0" smtClean="0"/>
              <a:t>1. (not)AS – ADJ – AS; </a:t>
            </a:r>
            <a:br>
              <a:rPr lang="sl-SI" sz="4000" dirty="0" smtClean="0"/>
            </a:br>
            <a:r>
              <a:rPr lang="sl-SI" sz="4000" dirty="0" smtClean="0"/>
              <a:t>2. ADJ+ER THAN (MORE – ADJ)</a:t>
            </a:r>
            <a:r>
              <a:rPr lang="sl-SI" sz="3600" dirty="0" smtClean="0"/>
              <a:t/>
            </a:r>
            <a:br>
              <a:rPr lang="sl-SI" sz="3600" dirty="0" smtClean="0"/>
            </a:b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l-SI" u="sng" dirty="0" smtClean="0"/>
              <a:t>1. </a:t>
            </a:r>
            <a:r>
              <a:rPr lang="sl-SI" u="sng" dirty="0" err="1"/>
              <a:t>T</a:t>
            </a:r>
            <a:r>
              <a:rPr lang="sl-SI" u="sng" dirty="0" err="1" smtClean="0"/>
              <a:t>hings</a:t>
            </a:r>
            <a:r>
              <a:rPr lang="sl-SI" u="sng" dirty="0" smtClean="0"/>
              <a:t> are THE SAME</a:t>
            </a:r>
            <a:r>
              <a:rPr lang="sl-SI" dirty="0" smtClean="0"/>
              <a:t>:</a:t>
            </a:r>
          </a:p>
          <a:p>
            <a:r>
              <a:rPr lang="sl-SI" dirty="0" err="1" smtClean="0"/>
              <a:t>Kitten</a:t>
            </a:r>
            <a:r>
              <a:rPr lang="sl-SI" dirty="0" smtClean="0"/>
              <a:t> is </a:t>
            </a:r>
            <a:r>
              <a:rPr lang="sl-SI" u="sng" dirty="0" smtClean="0"/>
              <a:t>as </a:t>
            </a:r>
            <a:r>
              <a:rPr lang="sl-SI" u="sng" dirty="0" err="1" smtClean="0"/>
              <a:t>cute</a:t>
            </a:r>
            <a:r>
              <a:rPr lang="sl-SI" u="sng" dirty="0" smtClean="0"/>
              <a:t> as </a:t>
            </a:r>
            <a:r>
              <a:rPr lang="sl-SI" dirty="0" err="1" smtClean="0"/>
              <a:t>puppy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err="1" smtClean="0"/>
              <a:t>Ludo</a:t>
            </a:r>
            <a:r>
              <a:rPr lang="sl-SI" dirty="0" smtClean="0"/>
              <a:t> is </a:t>
            </a:r>
            <a:r>
              <a:rPr lang="sl-SI" u="sng" dirty="0" smtClean="0"/>
              <a:t>as </a:t>
            </a:r>
            <a:r>
              <a:rPr lang="sl-SI" u="sng" dirty="0" err="1" smtClean="0"/>
              <a:t>great</a:t>
            </a:r>
            <a:r>
              <a:rPr lang="sl-SI" u="sng" dirty="0" smtClean="0"/>
              <a:t> as </a:t>
            </a:r>
            <a:r>
              <a:rPr lang="sl-SI" dirty="0" err="1" smtClean="0"/>
              <a:t>cards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err="1" smtClean="0"/>
              <a:t>Grades</a:t>
            </a:r>
            <a:r>
              <a:rPr lang="sl-SI" dirty="0" smtClean="0"/>
              <a:t> are </a:t>
            </a:r>
            <a:r>
              <a:rPr lang="sl-SI" u="sng" dirty="0" smtClean="0"/>
              <a:t>as </a:t>
            </a:r>
            <a:r>
              <a:rPr lang="sl-SI" u="sng" dirty="0" err="1" smtClean="0"/>
              <a:t>important</a:t>
            </a:r>
            <a:r>
              <a:rPr lang="sl-SI" u="sng" dirty="0" smtClean="0"/>
              <a:t> as </a:t>
            </a:r>
            <a:r>
              <a:rPr lang="sl-SI" dirty="0" err="1" smtClean="0"/>
              <a:t>friends</a:t>
            </a:r>
            <a:r>
              <a:rPr lang="sl-SI" dirty="0"/>
              <a:t>.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l-SI" u="sng" dirty="0"/>
              <a:t>2. </a:t>
            </a:r>
            <a:r>
              <a:rPr lang="sl-SI" u="sng" dirty="0" err="1"/>
              <a:t>Things</a:t>
            </a:r>
            <a:r>
              <a:rPr lang="sl-SI" u="sng" dirty="0"/>
              <a:t> are DIFFERENT</a:t>
            </a:r>
            <a:r>
              <a:rPr lang="sl-SI" dirty="0"/>
              <a:t>:</a:t>
            </a:r>
          </a:p>
          <a:p>
            <a:r>
              <a:rPr lang="sl-SI" dirty="0" err="1"/>
              <a:t>Cat</a:t>
            </a:r>
            <a:r>
              <a:rPr lang="sl-SI" dirty="0"/>
              <a:t> is not as </a:t>
            </a:r>
            <a:r>
              <a:rPr lang="sl-SI" dirty="0" err="1"/>
              <a:t>cute</a:t>
            </a:r>
            <a:r>
              <a:rPr lang="sl-SI" dirty="0"/>
              <a:t> as </a:t>
            </a:r>
            <a:r>
              <a:rPr lang="sl-SI" b="1" dirty="0" err="1"/>
              <a:t>puppy</a:t>
            </a:r>
            <a:r>
              <a:rPr lang="sl-SI" dirty="0" smtClean="0"/>
              <a:t>.</a:t>
            </a:r>
          </a:p>
          <a:p>
            <a:pPr marL="274320" lvl="1" indent="0">
              <a:buNone/>
            </a:pPr>
            <a:r>
              <a:rPr lang="sl-SI" dirty="0" err="1" smtClean="0"/>
              <a:t>Puppy</a:t>
            </a:r>
            <a:r>
              <a:rPr lang="sl-SI" dirty="0" smtClean="0"/>
              <a:t> is </a:t>
            </a:r>
            <a:r>
              <a:rPr lang="sl-SI" dirty="0" err="1" smtClean="0"/>
              <a:t>cuter</a:t>
            </a:r>
            <a:r>
              <a:rPr lang="sl-SI" dirty="0" smtClean="0"/>
              <a:t> </a:t>
            </a:r>
            <a:r>
              <a:rPr lang="sl-SI" dirty="0" err="1" smtClean="0"/>
              <a:t>than</a:t>
            </a:r>
            <a:r>
              <a:rPr lang="sl-SI" dirty="0" smtClean="0"/>
              <a:t> a </a:t>
            </a:r>
            <a:r>
              <a:rPr lang="sl-SI" dirty="0" err="1" smtClean="0"/>
              <a:t>cat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err="1" smtClean="0"/>
              <a:t>Ludo</a:t>
            </a:r>
            <a:r>
              <a:rPr lang="sl-SI" dirty="0" smtClean="0"/>
              <a:t> </a:t>
            </a:r>
            <a:r>
              <a:rPr lang="sl-SI" dirty="0" err="1" smtClean="0"/>
              <a:t>isn‘t</a:t>
            </a:r>
            <a:r>
              <a:rPr lang="sl-SI" dirty="0" smtClean="0"/>
              <a:t> as </a:t>
            </a:r>
            <a:r>
              <a:rPr lang="sl-SI" dirty="0" err="1" smtClean="0"/>
              <a:t>great</a:t>
            </a:r>
            <a:r>
              <a:rPr lang="sl-SI" dirty="0" smtClean="0"/>
              <a:t> as </a:t>
            </a:r>
            <a:r>
              <a:rPr lang="sl-SI" b="1" dirty="0" err="1" smtClean="0"/>
              <a:t>monopoly</a:t>
            </a:r>
            <a:r>
              <a:rPr lang="sl-SI" dirty="0" smtClean="0"/>
              <a:t>.</a:t>
            </a:r>
          </a:p>
          <a:p>
            <a:pPr marL="274320" lvl="1" indent="0">
              <a:buNone/>
            </a:pPr>
            <a:r>
              <a:rPr lang="sl-SI" dirty="0" err="1" smtClean="0"/>
              <a:t>Monopoly</a:t>
            </a:r>
            <a:r>
              <a:rPr lang="sl-SI" dirty="0" smtClean="0"/>
              <a:t> is </a:t>
            </a:r>
            <a:r>
              <a:rPr lang="sl-SI" dirty="0" err="1" smtClean="0"/>
              <a:t>greater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than</a:t>
            </a:r>
            <a:r>
              <a:rPr lang="sl-SI" dirty="0" smtClean="0"/>
              <a:t> </a:t>
            </a:r>
            <a:r>
              <a:rPr lang="sl-SI" dirty="0" err="1" smtClean="0"/>
              <a:t>ludo</a:t>
            </a:r>
            <a:r>
              <a:rPr lang="sl-SI" dirty="0" smtClean="0"/>
              <a:t>).</a:t>
            </a:r>
          </a:p>
          <a:p>
            <a:r>
              <a:rPr lang="sl-SI" dirty="0" err="1" smtClean="0"/>
              <a:t>Grades</a:t>
            </a:r>
            <a:r>
              <a:rPr lang="sl-SI" dirty="0" smtClean="0"/>
              <a:t> </a:t>
            </a:r>
            <a:r>
              <a:rPr lang="sl-SI" dirty="0" err="1" smtClean="0"/>
              <a:t>aren‘t</a:t>
            </a:r>
            <a:r>
              <a:rPr lang="sl-SI" dirty="0" smtClean="0"/>
              <a:t> as </a:t>
            </a:r>
            <a:r>
              <a:rPr lang="sl-SI" dirty="0" err="1" smtClean="0"/>
              <a:t>important</a:t>
            </a:r>
            <a:r>
              <a:rPr lang="sl-SI" dirty="0" smtClean="0"/>
              <a:t> as </a:t>
            </a:r>
            <a:r>
              <a:rPr lang="sl-SI" b="1" dirty="0" err="1" smtClean="0"/>
              <a:t>health</a:t>
            </a:r>
            <a:r>
              <a:rPr lang="sl-SI" dirty="0" smtClean="0"/>
              <a:t>.</a:t>
            </a:r>
          </a:p>
          <a:p>
            <a:pPr marL="274320" lvl="1" indent="0">
              <a:buNone/>
            </a:pPr>
            <a:r>
              <a:rPr lang="sl-SI" dirty="0" err="1" smtClean="0"/>
              <a:t>Health</a:t>
            </a:r>
            <a:r>
              <a:rPr lang="sl-SI" dirty="0" smtClean="0"/>
              <a:t> is more </a:t>
            </a:r>
            <a:r>
              <a:rPr lang="sl-SI" dirty="0" err="1" smtClean="0"/>
              <a:t>important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81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THE ADJ+EST (THE MOST – ADJ)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Cheetahs</a:t>
            </a:r>
            <a:r>
              <a:rPr lang="sl-SI" dirty="0" smtClean="0"/>
              <a:t> are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fastest</a:t>
            </a:r>
            <a:r>
              <a:rPr lang="sl-SI" dirty="0" smtClean="0"/>
              <a:t> (</a:t>
            </a:r>
            <a:r>
              <a:rPr lang="sl-SI" dirty="0" err="1" smtClean="0"/>
              <a:t>animal</a:t>
            </a:r>
            <a:r>
              <a:rPr lang="sl-SI" dirty="0" smtClean="0"/>
              <a:t> </a:t>
            </a:r>
            <a:r>
              <a:rPr lang="sl-SI" b="1" dirty="0" smtClean="0"/>
              <a:t>in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world</a:t>
            </a:r>
            <a:r>
              <a:rPr lang="sl-SI" dirty="0" smtClean="0"/>
              <a:t>).</a:t>
            </a:r>
          </a:p>
          <a:p>
            <a:r>
              <a:rPr lang="sl-SI" dirty="0" err="1" smtClean="0"/>
              <a:t>Blue</a:t>
            </a:r>
            <a:r>
              <a:rPr lang="sl-SI" dirty="0" smtClean="0"/>
              <a:t> </a:t>
            </a:r>
            <a:r>
              <a:rPr lang="sl-SI" dirty="0" err="1" smtClean="0"/>
              <a:t>whale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biggest</a:t>
            </a:r>
            <a:r>
              <a:rPr lang="sl-SI" dirty="0" smtClean="0"/>
              <a:t>…</a:t>
            </a:r>
          </a:p>
          <a:p>
            <a:r>
              <a:rPr lang="sl-SI" dirty="0" err="1" smtClean="0"/>
              <a:t>Gloria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most </a:t>
            </a:r>
            <a:r>
              <a:rPr lang="sl-SI" dirty="0" err="1" smtClean="0"/>
              <a:t>beautiful</a:t>
            </a:r>
            <a:r>
              <a:rPr lang="sl-SI" dirty="0" smtClean="0"/>
              <a:t> </a:t>
            </a:r>
            <a:r>
              <a:rPr lang="sl-SI" dirty="0" err="1" smtClean="0"/>
              <a:t>girl</a:t>
            </a:r>
            <a:r>
              <a:rPr lang="sl-SI" dirty="0" smtClean="0"/>
              <a:t> </a:t>
            </a:r>
            <a:r>
              <a:rPr lang="sl-SI" b="1" dirty="0" smtClean="0"/>
              <a:t>in </a:t>
            </a:r>
            <a:r>
              <a:rPr lang="sl-SI" b="1" dirty="0" err="1" smtClean="0"/>
              <a:t>school</a:t>
            </a:r>
            <a:r>
              <a:rPr lang="sl-SI" dirty="0" smtClean="0"/>
              <a:t>/ </a:t>
            </a:r>
            <a:r>
              <a:rPr lang="sl-SI" b="1" dirty="0" err="1" smtClean="0"/>
              <a:t>I‘ve</a:t>
            </a:r>
            <a:r>
              <a:rPr lang="sl-SI" b="1" dirty="0" smtClean="0"/>
              <a:t> </a:t>
            </a:r>
            <a:r>
              <a:rPr lang="sl-SI" b="1" dirty="0" err="1" smtClean="0"/>
              <a:t>ever</a:t>
            </a:r>
            <a:r>
              <a:rPr lang="sl-SI" b="1" dirty="0" smtClean="0"/>
              <a:t> </a:t>
            </a:r>
            <a:r>
              <a:rPr lang="sl-SI" b="1" dirty="0" err="1" smtClean="0"/>
              <a:t>seen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pPr marL="45720" indent="0">
              <a:buNone/>
            </a:pPr>
            <a:r>
              <a:rPr lang="sl-SI" dirty="0" smtClean="0"/>
              <a:t>Triglav is ____________________________</a:t>
            </a:r>
          </a:p>
          <a:p>
            <a:pPr marL="45720" indent="0">
              <a:buNone/>
            </a:pPr>
            <a:r>
              <a:rPr lang="sl-SI" dirty="0" smtClean="0"/>
              <a:t>Sava is ______________________________</a:t>
            </a:r>
          </a:p>
          <a:p>
            <a:pPr marL="45720" indent="0">
              <a:buNone/>
            </a:pPr>
            <a:r>
              <a:rPr lang="sl-SI" dirty="0" err="1" smtClean="0"/>
              <a:t>Popular</a:t>
            </a:r>
            <a:r>
              <a:rPr lang="sl-SI" dirty="0" smtClean="0"/>
              <a:t> </a:t>
            </a:r>
            <a:r>
              <a:rPr lang="sl-SI" dirty="0" err="1" smtClean="0"/>
              <a:t>singer</a:t>
            </a:r>
            <a:r>
              <a:rPr lang="sl-SI" dirty="0" smtClean="0"/>
              <a:t>:__________________________________</a:t>
            </a:r>
          </a:p>
          <a:p>
            <a:pPr marL="45720" indent="0">
              <a:buNone/>
            </a:pPr>
            <a:r>
              <a:rPr lang="sl-SI" dirty="0" err="1" smtClean="0"/>
              <a:t>Strict</a:t>
            </a:r>
            <a:r>
              <a:rPr lang="sl-SI" dirty="0" smtClean="0"/>
              <a:t> </a:t>
            </a:r>
            <a:r>
              <a:rPr lang="sl-SI" dirty="0" err="1" smtClean="0"/>
              <a:t>teacher</a:t>
            </a:r>
            <a:r>
              <a:rPr lang="sl-SI" dirty="0" smtClean="0"/>
              <a:t>: ________________________________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88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40377"/>
          </a:xfrm>
        </p:spPr>
        <p:txBody>
          <a:bodyPr>
            <a:normAutofit/>
          </a:bodyPr>
          <a:lstStyle/>
          <a:p>
            <a:r>
              <a:rPr lang="sl-SI" sz="3600" dirty="0" smtClean="0"/>
              <a:t>Ustrezno dopolni:</a:t>
            </a:r>
            <a:endParaRPr lang="sl-SI" sz="3600" dirty="0"/>
          </a:p>
        </p:txBody>
      </p:sp>
      <p:sp>
        <p:nvSpPr>
          <p:cNvPr id="10" name="Označba mesta vsebine 9"/>
          <p:cNvSpPr>
            <a:spLocks noGrp="1"/>
          </p:cNvSpPr>
          <p:nvPr>
            <p:ph idx="1"/>
          </p:nvPr>
        </p:nvSpPr>
        <p:spPr>
          <a:xfrm>
            <a:off x="1143000" y="1449977"/>
            <a:ext cx="9872871" cy="4646023"/>
          </a:xfrm>
        </p:spPr>
        <p:txBody>
          <a:bodyPr>
            <a:normAutofit/>
          </a:bodyPr>
          <a:lstStyle/>
          <a:p>
            <a:pPr lvl="0"/>
            <a:r>
              <a:rPr lang="sl-SI" dirty="0" err="1"/>
              <a:t>Joe’s</a:t>
            </a:r>
            <a:r>
              <a:rPr lang="sl-SI" dirty="0"/>
              <a:t> ____________ Mike. (</a:t>
            </a:r>
            <a:r>
              <a:rPr lang="sl-SI" dirty="0" err="1"/>
              <a:t>old</a:t>
            </a:r>
            <a:r>
              <a:rPr lang="sl-SI" dirty="0"/>
              <a:t>) </a:t>
            </a:r>
          </a:p>
          <a:p>
            <a:pPr lvl="0"/>
            <a:r>
              <a:rPr lang="sl-SI" dirty="0" err="1"/>
              <a:t>Sheila</a:t>
            </a:r>
            <a:r>
              <a:rPr lang="sl-SI" dirty="0"/>
              <a:t> is ___________ </a:t>
            </a:r>
            <a:r>
              <a:rPr lang="sl-SI" dirty="0" err="1"/>
              <a:t>girl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family</a:t>
            </a:r>
            <a:r>
              <a:rPr lang="sl-SI" dirty="0"/>
              <a:t>. (</a:t>
            </a:r>
            <a:r>
              <a:rPr lang="sl-SI" dirty="0" err="1"/>
              <a:t>young</a:t>
            </a:r>
            <a:r>
              <a:rPr lang="sl-SI" dirty="0"/>
              <a:t>) </a:t>
            </a:r>
          </a:p>
          <a:p>
            <a:pPr lvl="0"/>
            <a:r>
              <a:rPr lang="sl-SI" dirty="0"/>
              <a:t>Jan </a:t>
            </a:r>
            <a:r>
              <a:rPr lang="sl-SI" dirty="0" err="1"/>
              <a:t>and</a:t>
            </a:r>
            <a:r>
              <a:rPr lang="sl-SI" dirty="0"/>
              <a:t> Barbara are </a:t>
            </a:r>
            <a:r>
              <a:rPr lang="sl-SI" dirty="0" err="1"/>
              <a:t>both</a:t>
            </a:r>
            <a:r>
              <a:rPr lang="sl-SI" dirty="0"/>
              <a:t> </a:t>
            </a:r>
            <a:r>
              <a:rPr lang="sl-SI" dirty="0" err="1"/>
              <a:t>tall</a:t>
            </a:r>
            <a:r>
              <a:rPr lang="sl-SI" dirty="0"/>
              <a:t>, </a:t>
            </a:r>
            <a:r>
              <a:rPr lang="sl-SI" dirty="0" err="1"/>
              <a:t>but</a:t>
            </a:r>
            <a:r>
              <a:rPr lang="sl-SI" dirty="0"/>
              <a:t> </a:t>
            </a:r>
            <a:r>
              <a:rPr lang="sl-SI" dirty="0" err="1"/>
              <a:t>Jan’s</a:t>
            </a:r>
            <a:r>
              <a:rPr lang="sl-SI" dirty="0"/>
              <a:t> ___________. (</a:t>
            </a:r>
            <a:r>
              <a:rPr lang="sl-SI" dirty="0" err="1"/>
              <a:t>tall</a:t>
            </a:r>
            <a:r>
              <a:rPr lang="sl-SI" dirty="0"/>
              <a:t>) </a:t>
            </a:r>
          </a:p>
          <a:p>
            <a:pPr lvl="0"/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Bullet</a:t>
            </a:r>
            <a:r>
              <a:rPr lang="sl-SI" dirty="0"/>
              <a:t> is ______________ </a:t>
            </a:r>
            <a:r>
              <a:rPr lang="sl-SI" dirty="0" err="1"/>
              <a:t>train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world</a:t>
            </a:r>
            <a:r>
              <a:rPr lang="sl-SI" dirty="0"/>
              <a:t>. (</a:t>
            </a:r>
            <a:r>
              <a:rPr lang="sl-SI" dirty="0" err="1"/>
              <a:t>fast</a:t>
            </a:r>
            <a:r>
              <a:rPr lang="sl-SI" dirty="0"/>
              <a:t>)</a:t>
            </a:r>
          </a:p>
          <a:p>
            <a:pPr lvl="0"/>
            <a:r>
              <a:rPr lang="sl-SI" dirty="0"/>
              <a:t> ______________ film </a:t>
            </a:r>
            <a:r>
              <a:rPr lang="sl-SI" dirty="0" err="1"/>
              <a:t>I’ve</a:t>
            </a:r>
            <a:r>
              <a:rPr lang="sl-SI" dirty="0"/>
              <a:t> </a:t>
            </a:r>
            <a:r>
              <a:rPr lang="sl-SI" dirty="0" err="1"/>
              <a:t>ever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Alfred </a:t>
            </a:r>
            <a:r>
              <a:rPr lang="sl-SI" dirty="0" err="1"/>
              <a:t>Hitchcock’s</a:t>
            </a:r>
            <a:r>
              <a:rPr lang="sl-SI" dirty="0"/>
              <a:t> ‘</a:t>
            </a:r>
            <a:r>
              <a:rPr lang="sl-SI" dirty="0" err="1"/>
              <a:t>Psycho</a:t>
            </a:r>
            <a:r>
              <a:rPr lang="sl-SI" dirty="0"/>
              <a:t>’. (</a:t>
            </a:r>
            <a:r>
              <a:rPr lang="sl-SI" dirty="0" err="1"/>
              <a:t>frightening</a:t>
            </a:r>
            <a:r>
              <a:rPr lang="sl-SI" dirty="0"/>
              <a:t>)</a:t>
            </a:r>
          </a:p>
          <a:p>
            <a:pPr lvl="0" eaLnBrk="0" fontAlgn="base" hangingPunct="0"/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mobile</a:t>
            </a:r>
            <a:r>
              <a:rPr lang="sl-SI" dirty="0"/>
              <a:t> </a:t>
            </a:r>
            <a:r>
              <a:rPr lang="sl-SI" dirty="0" err="1"/>
              <a:t>isn't</a:t>
            </a:r>
            <a:r>
              <a:rPr lang="sl-SI" dirty="0"/>
              <a:t> ___________ (</a:t>
            </a:r>
            <a:r>
              <a:rPr lang="sl-SI" dirty="0" err="1"/>
              <a:t>treny</a:t>
            </a:r>
            <a:r>
              <a:rPr lang="sl-SI" dirty="0"/>
              <a:t>) mine, haha.</a:t>
            </a:r>
          </a:p>
          <a:p>
            <a:pPr lvl="0"/>
            <a:r>
              <a:rPr lang="sl-SI" dirty="0" err="1"/>
              <a:t>What</a:t>
            </a:r>
            <a:r>
              <a:rPr lang="sl-SI" dirty="0"/>
              <a:t> is ____________ </a:t>
            </a:r>
            <a:r>
              <a:rPr lang="sl-SI" dirty="0" err="1"/>
              <a:t>way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travelling</a:t>
            </a:r>
            <a:r>
              <a:rPr lang="sl-SI" dirty="0"/>
              <a:t> in </a:t>
            </a:r>
            <a:r>
              <a:rPr lang="sl-SI" dirty="0" err="1"/>
              <a:t>Japan</a:t>
            </a:r>
            <a:r>
              <a:rPr lang="sl-SI" dirty="0"/>
              <a:t>? (</a:t>
            </a:r>
            <a:r>
              <a:rPr lang="sl-SI" dirty="0" err="1"/>
              <a:t>cheap</a:t>
            </a:r>
            <a:r>
              <a:rPr lang="sl-SI" dirty="0"/>
              <a:t>)</a:t>
            </a:r>
          </a:p>
          <a:p>
            <a:pPr lvl="0" eaLnBrk="0" fontAlgn="base" hangingPunct="0"/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yogurt</a:t>
            </a:r>
            <a:r>
              <a:rPr lang="sl-SI" dirty="0"/>
              <a:t> </a:t>
            </a:r>
            <a:r>
              <a:rPr lang="sl-SI" dirty="0" err="1"/>
              <a:t>doesn't</a:t>
            </a:r>
            <a:r>
              <a:rPr lang="sl-SI" dirty="0"/>
              <a:t> taste ____________ as </a:t>
            </a:r>
            <a:r>
              <a:rPr lang="sl-SI" dirty="0" err="1"/>
              <a:t>the</a:t>
            </a:r>
            <a:r>
              <a:rPr lang="sl-SI" dirty="0"/>
              <a:t> one I </a:t>
            </a:r>
            <a:r>
              <a:rPr lang="sl-SI" dirty="0" err="1"/>
              <a:t>bought</a:t>
            </a:r>
            <a:r>
              <a:rPr lang="sl-SI" dirty="0"/>
              <a:t> </a:t>
            </a:r>
            <a:r>
              <a:rPr lang="sl-SI" dirty="0" err="1"/>
              <a:t>yesterday</a:t>
            </a:r>
            <a:r>
              <a:rPr lang="sl-SI" dirty="0"/>
              <a:t>. </a:t>
            </a:r>
            <a:r>
              <a:rPr lang="sl-SI" dirty="0" err="1"/>
              <a:t>Yuck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23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novno">
  <a:themeElements>
    <a:clrScheme name="Modro topl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snov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snovno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TM03457444[[fn=Osnova]]</Template>
  <TotalTime>249</TotalTime>
  <Words>664</Words>
  <Application>Microsoft Office PowerPoint</Application>
  <PresentationFormat>Širokozaslonsko</PresentationFormat>
  <Paragraphs>94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Corbel</vt:lpstr>
      <vt:lpstr>Osnovno</vt:lpstr>
      <vt:lpstr>FUTURE TENSES: </vt:lpstr>
      <vt:lpstr>Present continuous: BE + verb+ING </vt:lpstr>
      <vt:lpstr>Going to future: BE + going to + verb</vt:lpstr>
      <vt:lpstr>Will Future: WILL/ WON‘T + verb</vt:lpstr>
      <vt:lpstr>Present continuous, going to or will?</vt:lpstr>
      <vt:lpstr>Comparing adjectives: adjective – comparative - superlative</vt:lpstr>
      <vt:lpstr>1. (not)AS – ADJ – AS;  2. ADJ+ER THAN (MORE – ADJ) </vt:lpstr>
      <vt:lpstr>3. THE ADJ+EST (THE MOST – ADJ)</vt:lpstr>
      <vt:lpstr>Ustrezno dopolni: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TENSES:</dc:title>
  <dc:creator>Windows User</dc:creator>
  <cp:lastModifiedBy>Windows User</cp:lastModifiedBy>
  <cp:revision>15</cp:revision>
  <dcterms:created xsi:type="dcterms:W3CDTF">2020-05-13T06:30:10Z</dcterms:created>
  <dcterms:modified xsi:type="dcterms:W3CDTF">2020-05-14T09:57:26Z</dcterms:modified>
</cp:coreProperties>
</file>