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354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040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087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6451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2809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2862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2541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9951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26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060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791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363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59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32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67396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498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154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C2A93A-7602-470F-89AD-22F2CF8BA2EC}" type="datetimeFigureOut">
              <a:rPr lang="sl-SI" smtClean="0"/>
              <a:t>20. 04. 2020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C98A0E-52EC-41DC-9F9F-FF2E9FF49C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749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3D8B-E7D5-488A-9AAF-F99BB22F5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RAC, RAC, RACMAN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E782E-11BD-43E9-9EB9-B7176DFBC5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Oton Župančič, lojze kranjčan</a:t>
            </a:r>
          </a:p>
        </p:txBody>
      </p:sp>
    </p:spTree>
    <p:extLst>
      <p:ext uri="{BB962C8B-B14F-4D97-AF65-F5344CB8AC3E}">
        <p14:creationId xmlns:p14="http://schemas.microsoft.com/office/powerpoint/2010/main" val="98878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35BD-C97C-45B7-B81C-07387230A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5" y="618517"/>
            <a:ext cx="10522852" cy="136857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BDDB9-27C9-421A-8F8C-36F5FC3D2C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4748" y="618518"/>
            <a:ext cx="10522852" cy="51726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RAC, RAC, RACMAN, KAM RACAŠ?</a:t>
            </a:r>
          </a:p>
          <a:p>
            <a:pPr marL="0" indent="0" algn="ctr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RAC, RAC, RACMAN, KAJ MI DAŠ?</a:t>
            </a:r>
          </a:p>
          <a:p>
            <a:pPr marL="0" indent="0" algn="ctr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 POVEM TI, KJE JE MLAKA,</a:t>
            </a:r>
          </a:p>
          <a:p>
            <a:pPr marL="0" indent="0" algn="ctr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TAM TE TVOJA RAČKA ČAKA.</a:t>
            </a:r>
          </a:p>
          <a:p>
            <a:pPr marL="0" indent="0" algn="ctr">
              <a:buNone/>
            </a:pPr>
            <a:endParaRPr lang="sl-SI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RAČKA ŽABICE LOVI,</a:t>
            </a:r>
          </a:p>
          <a:p>
            <a:pPr marL="0" indent="0" algn="ctr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SEBI TRI IN TEBI TRI.</a:t>
            </a:r>
            <a:endParaRPr lang="en-US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924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4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4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A36E-D893-489B-8D6A-6A010331E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2" cy="97100"/>
          </a:xfrm>
        </p:spPr>
        <p:txBody>
          <a:bodyPr>
            <a:normAutofit fontScale="90000"/>
          </a:bodyPr>
          <a:lstStyle/>
          <a:p>
            <a:r>
              <a:rPr lang="sl-SI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CB1B8-9BD9-4632-84D8-651383DB65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8" y="357809"/>
            <a:ext cx="10364452" cy="58816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RAC, RAC,                           , kam racaš?</a:t>
            </a:r>
          </a:p>
          <a:p>
            <a:pPr marL="0" indent="0">
              <a:buNone/>
            </a:pPr>
            <a:endParaRPr lang="sl-SI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Rac, rac,                           , kaj mi daš?</a:t>
            </a:r>
          </a:p>
          <a:p>
            <a:pPr marL="0" indent="0">
              <a:buNone/>
            </a:pPr>
            <a:endParaRPr lang="sl-SI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l-SI" sz="3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3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 povem ti, kje je                          ,</a:t>
            </a:r>
            <a:endParaRPr lang="sl-SI" sz="3600" dirty="0"/>
          </a:p>
        </p:txBody>
      </p:sp>
      <p:pic>
        <p:nvPicPr>
          <p:cNvPr id="1026" name="Picture 2" descr="mlakarica - racman | Žirovnica.com">
            <a:extLst>
              <a:ext uri="{FF2B5EF4-FFF2-40B4-BE49-F238E27FC236}">
                <a16:creationId xmlns:a16="http://schemas.microsoft.com/office/drawing/2014/main" id="{CBA7C41D-1204-4C6F-9CA3-BB0F31E4C6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2" t="20018" r="3804" b="16576"/>
          <a:stretch/>
        </p:blipFill>
        <p:spPr bwMode="auto">
          <a:xfrm>
            <a:off x="2968486" y="1066800"/>
            <a:ext cx="2603785" cy="148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lakarica - racman | Žirovnica.com">
            <a:extLst>
              <a:ext uri="{FF2B5EF4-FFF2-40B4-BE49-F238E27FC236}">
                <a16:creationId xmlns:a16="http://schemas.microsoft.com/office/drawing/2014/main" id="{CAF819D5-F8D8-4F7E-A558-385F7DBDEE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2" t="20018" r="3804" b="16576"/>
          <a:stretch/>
        </p:blipFill>
        <p:spPr bwMode="auto">
          <a:xfrm>
            <a:off x="2968486" y="2822717"/>
            <a:ext cx="2603785" cy="148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rtna mlaka - Radio Prvi">
            <a:extLst>
              <a:ext uri="{FF2B5EF4-FFF2-40B4-BE49-F238E27FC236}">
                <a16:creationId xmlns:a16="http://schemas.microsoft.com/office/drawing/2014/main" id="{EF3E3A7E-4166-464D-AADE-67CB749E3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830" y="4320567"/>
            <a:ext cx="2429087" cy="182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77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11C1-E7BA-4F48-9F46-D9E87809E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1" y="618517"/>
            <a:ext cx="10483096" cy="123605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ACEC0-B57E-457C-AF26-9EEB8EFD4EE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2225" y="1005387"/>
            <a:ext cx="10483096" cy="4925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3600" dirty="0">
                <a:latin typeface="Calibri" panose="020F0502020204030204" pitchFamily="34" charset="0"/>
                <a:cs typeface="Calibri" panose="020F0502020204030204" pitchFamily="34" charset="0"/>
              </a:rPr>
              <a:t>Tam te tvoja                              čaka.</a:t>
            </a:r>
          </a:p>
          <a:p>
            <a:pPr marL="0" indent="0">
              <a:buNone/>
            </a:pPr>
            <a:endParaRPr lang="sl-SI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l-SI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3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lovi,</a:t>
            </a:r>
          </a:p>
          <a:p>
            <a:pPr marL="0" indent="0">
              <a:buNone/>
            </a:pPr>
            <a:r>
              <a:rPr lang="sl-SI" sz="3600" dirty="0">
                <a:latin typeface="Calibri" panose="020F0502020204030204" pitchFamily="34" charset="0"/>
                <a:cs typeface="Calibri" panose="020F0502020204030204" pitchFamily="34" charset="0"/>
              </a:rPr>
              <a:t>Sebi         3             in                  tebi 3. </a:t>
            </a:r>
          </a:p>
        </p:txBody>
      </p:sp>
      <p:pic>
        <p:nvPicPr>
          <p:cNvPr id="2050" name="Picture 2" descr="Raca kostanjevka - Radio Prvi">
            <a:extLst>
              <a:ext uri="{FF2B5EF4-FFF2-40B4-BE49-F238E27FC236}">
                <a16:creationId xmlns:a16="http://schemas.microsoft.com/office/drawing/2014/main" id="{E538329D-CB84-4320-A0E7-10C7B2DCE2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2" t="13156" r="1587" b="16548"/>
          <a:stretch/>
        </p:blipFill>
        <p:spPr bwMode="auto">
          <a:xfrm>
            <a:off x="3737113" y="1197032"/>
            <a:ext cx="2743200" cy="132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aca kostanjevka - Radio Prvi">
            <a:extLst>
              <a:ext uri="{FF2B5EF4-FFF2-40B4-BE49-F238E27FC236}">
                <a16:creationId xmlns:a16="http://schemas.microsoft.com/office/drawing/2014/main" id="{0E8F757F-8751-4495-B429-F77721A488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2" t="13156" r="1587" b="16548"/>
          <a:stretch/>
        </p:blipFill>
        <p:spPr bwMode="auto">
          <a:xfrm>
            <a:off x="622225" y="3468123"/>
            <a:ext cx="2743200" cy="132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ybe the princess kissed the frog because of ranavirus?">
            <a:extLst>
              <a:ext uri="{FF2B5EF4-FFF2-40B4-BE49-F238E27FC236}">
                <a16:creationId xmlns:a16="http://schemas.microsoft.com/office/drawing/2014/main" id="{B512FB4D-3D06-4A55-867C-7FF2774DB5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5" r="4000"/>
          <a:stretch/>
        </p:blipFill>
        <p:spPr bwMode="auto">
          <a:xfrm>
            <a:off x="3737113" y="3468123"/>
            <a:ext cx="2743200" cy="132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52009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28</TotalTime>
  <Words>92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Droplet</vt:lpstr>
      <vt:lpstr>RAC, RAC, RACMAN</vt:lpstr>
      <vt:lpstr>PowerPoint Presentation</vt:lpstr>
      <vt:lpstr>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RAC, RAC, RACMAN</dc:title>
  <dc:creator>Uporabnik</dc:creator>
  <cp:lastModifiedBy>Uporabnik</cp:lastModifiedBy>
  <cp:revision>4</cp:revision>
  <dcterms:created xsi:type="dcterms:W3CDTF">2020-04-20T15:45:15Z</dcterms:created>
  <dcterms:modified xsi:type="dcterms:W3CDTF">2020-04-20T16:13:55Z</dcterms:modified>
</cp:coreProperties>
</file>