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750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822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684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313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773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22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959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515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935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02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625EC-7CB2-4A28-838B-DADF72C3A01A}" type="datetimeFigureOut">
              <a:rPr lang="sl-SI" smtClean="0"/>
              <a:t>16.5.2020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01D6-4664-4D06-844C-1A628E83201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166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Arial Black" panose="020B0A04020102020204" pitchFamily="34" charset="0"/>
              </a:rPr>
              <a:t>POVZETKI</a:t>
            </a:r>
            <a:br>
              <a:rPr lang="sl-SI" dirty="0" smtClean="0">
                <a:latin typeface="Arial Black" panose="020B0A04020102020204" pitchFamily="34" charset="0"/>
              </a:rPr>
            </a:br>
            <a:r>
              <a:rPr lang="sl-SI" dirty="0" smtClean="0">
                <a:latin typeface="Arial Black" panose="020B0A04020102020204" pitchFamily="34" charset="0"/>
              </a:rPr>
              <a:t>18. </a:t>
            </a:r>
            <a:r>
              <a:rPr lang="sl-SI" dirty="0" smtClean="0">
                <a:latin typeface="Arial Black" panose="020B0A04020102020204" pitchFamily="34" charset="0"/>
              </a:rPr>
              <a:t>5. 2020</a:t>
            </a:r>
            <a:endParaRPr lang="sl-SI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6. 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46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Astronomija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sl-SI" dirty="0"/>
              <a:t>Astronomija je veda, ki se ukvarja z opazovanjem in razlago vesolja in nebesnih teles.</a:t>
            </a:r>
          </a:p>
          <a:p>
            <a:pPr>
              <a:spcBef>
                <a:spcPts val="0"/>
              </a:spcBef>
              <a:buNone/>
              <a:defRPr/>
            </a:pPr>
            <a:endParaRPr lang="sl-SI" sz="2400" dirty="0"/>
          </a:p>
          <a:p>
            <a:pPr>
              <a:spcBef>
                <a:spcPts val="0"/>
              </a:spcBef>
              <a:buNone/>
              <a:defRPr/>
            </a:pPr>
            <a:r>
              <a:rPr lang="sl-SI" dirty="0"/>
              <a:t>Astrologija je veda, ki napoveduje človekovo prihodnost s pomočjo položaja nebesnih teles.</a:t>
            </a:r>
          </a:p>
          <a:p>
            <a:pPr>
              <a:spcBef>
                <a:spcPts val="0"/>
              </a:spcBef>
              <a:buNone/>
              <a:defRPr/>
            </a:pPr>
            <a:endParaRPr lang="sl-SI" sz="2400" dirty="0"/>
          </a:p>
          <a:p>
            <a:pPr>
              <a:spcBef>
                <a:spcPts val="0"/>
              </a:spcBef>
              <a:buNone/>
              <a:defRPr/>
            </a:pPr>
            <a:r>
              <a:rPr lang="sl-SI" dirty="0"/>
              <a:t>Včasih so vesolje opazovali s prostim očesom, zdaj pa z različnimi pripomočki, npr. sateliti, zemeljskimi teleskopi, vesoljskimi teleskopi, observatoriji,…</a:t>
            </a:r>
          </a:p>
          <a:p>
            <a:pPr>
              <a:spcBef>
                <a:spcPts val="0"/>
              </a:spcBef>
              <a:buNone/>
              <a:defRPr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910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Matematika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altLang="sl-SI" dirty="0"/>
              <a:t>Številke so izumili zaradi potrebe po</a:t>
            </a:r>
          </a:p>
          <a:p>
            <a:pPr>
              <a:buNone/>
            </a:pPr>
            <a:r>
              <a:rPr lang="sl-SI" altLang="sl-SI" dirty="0"/>
              <a:t>zapisovanju količin. Sistem številk so iznašli</a:t>
            </a:r>
          </a:p>
          <a:p>
            <a:pPr>
              <a:buNone/>
            </a:pPr>
            <a:r>
              <a:rPr lang="sl-SI" altLang="sl-SI" dirty="0"/>
              <a:t>Egipčani. Danes so najbolj v uporabi</a:t>
            </a:r>
          </a:p>
          <a:p>
            <a:pPr>
              <a:buNone/>
            </a:pPr>
            <a:r>
              <a:rPr lang="sl-SI" altLang="sl-SI" dirty="0"/>
              <a:t>arabske številke, še vedno pa se uporabljajo</a:t>
            </a:r>
          </a:p>
          <a:p>
            <a:pPr>
              <a:buNone/>
            </a:pPr>
            <a:r>
              <a:rPr lang="sl-SI" altLang="sl-SI" dirty="0"/>
              <a:t>rimske številke.</a:t>
            </a:r>
          </a:p>
          <a:p>
            <a:pPr>
              <a:buNone/>
            </a:pPr>
            <a:r>
              <a:rPr lang="sl-SI" altLang="sl-SI" dirty="0"/>
              <a:t>Abak je 1. računalo v zgodovini,ki so ga</a:t>
            </a:r>
          </a:p>
          <a:p>
            <a:pPr>
              <a:buNone/>
            </a:pPr>
            <a:r>
              <a:rPr lang="sl-SI" altLang="sl-SI" dirty="0" err="1"/>
              <a:t>iznašl</a:t>
            </a:r>
            <a:r>
              <a:rPr lang="sl-SI" altLang="sl-SI" dirty="0"/>
              <a:t> Babilonci v 3. ti. pr. Kr.</a:t>
            </a:r>
            <a:endParaRPr lang="bg-BG" altLang="sl-SI" dirty="0"/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933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Prve človeške skupnosti</a:t>
            </a: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Ljudje so </a:t>
            </a:r>
            <a:r>
              <a:rPr lang="sl-SI" dirty="0" smtClean="0"/>
              <a:t>živeli v večjih skupnostih </a:t>
            </a:r>
            <a:r>
              <a:rPr lang="sl-SI" dirty="0"/>
              <a:t>(lovske skupnosti)</a:t>
            </a:r>
          </a:p>
          <a:p>
            <a:pPr marL="0" indent="0">
              <a:buNone/>
            </a:pPr>
            <a:r>
              <a:rPr lang="sl-SI" dirty="0"/>
              <a:t>-Združevali so več: </a:t>
            </a:r>
            <a:r>
              <a:rPr lang="sl-SI" dirty="0" smtClean="0"/>
              <a:t>staršev,otrok</a:t>
            </a:r>
            <a:r>
              <a:rPr lang="sl-SI" dirty="0"/>
              <a:t>, </a:t>
            </a:r>
            <a:r>
              <a:rPr lang="sl-SI" dirty="0" smtClean="0"/>
              <a:t>starih </a:t>
            </a:r>
            <a:r>
              <a:rPr lang="sl-SI" dirty="0"/>
              <a:t>staršev.</a:t>
            </a:r>
          </a:p>
          <a:p>
            <a:pPr marL="0" indent="0">
              <a:buNone/>
            </a:pPr>
            <a:r>
              <a:rPr lang="sl-SI" dirty="0"/>
              <a:t> S pojavom poljedelstva je prišlo do delitve dela.</a:t>
            </a:r>
          </a:p>
          <a:p>
            <a:pPr marL="0" indent="0">
              <a:buNone/>
            </a:pPr>
            <a:r>
              <a:rPr lang="sl-SI" dirty="0"/>
              <a:t> </a:t>
            </a:r>
          </a:p>
          <a:p>
            <a:pPr marL="0" indent="0">
              <a:buNone/>
            </a:pPr>
            <a:r>
              <a:rPr lang="sl-SI" dirty="0"/>
              <a:t>Vodilno vlogo so imeli moški. Ženske so bile matere in gospodinje. Kmetovanje je povzročilo, da so se ljudje za stalno naselili, </a:t>
            </a:r>
            <a:r>
              <a:rPr lang="sl-SI" dirty="0" smtClean="0"/>
              <a:t>razdelili </a:t>
            </a:r>
            <a:r>
              <a:rPr lang="sl-SI" dirty="0"/>
              <a:t>so si </a:t>
            </a:r>
            <a:r>
              <a:rPr lang="sl-SI" dirty="0" smtClean="0"/>
              <a:t>premoženje </a:t>
            </a:r>
            <a:r>
              <a:rPr lang="sl-SI" dirty="0"/>
              <a:t>in nastale so razlike v premoženju in položaju v družbi.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1314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193</Words>
  <Application>Microsoft Office PowerPoint</Application>
  <PresentationFormat>Diaprojekcija na zaslonu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POVZETKI 18. 5. 2020</vt:lpstr>
      <vt:lpstr>13. Astronomija</vt:lpstr>
      <vt:lpstr>14. Matematika</vt:lpstr>
      <vt:lpstr>15. Prve človeške skupnosti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POVZETKI</dc:title>
  <dc:creator>User</dc:creator>
  <cp:lastModifiedBy>User</cp:lastModifiedBy>
  <cp:revision>13</cp:revision>
  <dcterms:created xsi:type="dcterms:W3CDTF">2020-04-19T09:16:59Z</dcterms:created>
  <dcterms:modified xsi:type="dcterms:W3CDTF">2020-05-16T10:14:21Z</dcterms:modified>
</cp:coreProperties>
</file>