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750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82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684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313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773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22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959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15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93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02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25EC-7CB2-4A28-838B-DADF72C3A01A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16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Arial Black" panose="020B0A04020102020204" pitchFamily="34" charset="0"/>
              </a:rPr>
              <a:t>POVZETKI</a:t>
            </a:r>
            <a:br>
              <a:rPr lang="sl-SI" dirty="0" smtClean="0">
                <a:latin typeface="Arial Black" panose="020B0A04020102020204" pitchFamily="34" charset="0"/>
              </a:rPr>
            </a:br>
            <a:r>
              <a:rPr lang="sl-SI" dirty="0" smtClean="0">
                <a:latin typeface="Arial Black" panose="020B0A04020102020204" pitchFamily="34" charset="0"/>
              </a:rPr>
              <a:t>11. </a:t>
            </a:r>
            <a:r>
              <a:rPr lang="sl-SI" dirty="0" smtClean="0">
                <a:latin typeface="Arial Black" panose="020B0A04020102020204" pitchFamily="34" charset="0"/>
              </a:rPr>
              <a:t>5. 2020</a:t>
            </a:r>
            <a:endParaRPr lang="sl-SI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6. 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46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Iznajdbe v novem veku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srednjem in novem veku so uvedli dve novi obliki pridobivanja </a:t>
            </a:r>
            <a:r>
              <a:rPr lang="sl-SI" dirty="0"/>
              <a:t>energije, in sicer energija vode in strojna energija. Vodna kolesa so delovala s pomočjo energije vode, uporabljali pa so ga za poganjanje mlinov , žag, velikih nakoval, v kovaških delavnicah, črpalk v rudnikih…</a:t>
            </a:r>
          </a:p>
          <a:p>
            <a:pPr marL="0" indent="0">
              <a:buNone/>
            </a:pPr>
            <a:r>
              <a:rPr lang="sl-SI" dirty="0"/>
              <a:t>Parni stroj pomeni začetek nove dobe.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910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Iskanje novih virov energije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 delovanje  parnih strojev so morali zagotoviti veliko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premoga,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zato so izumitelji iskali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nove načine pridobivanja energije. </a:t>
            </a: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Elektriko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pridobivamo na več načinov: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hidroelektrarne,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termoelektrarne in 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jedrske elektrarne.</a:t>
            </a: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Včasih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so imeli predvsem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žarnice,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danes pa elektriko in električni generator.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Električno energijo so včasih poimenovali beli premog.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933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Kje so meje razvoja znanosti in tehnologije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Prvi računalniki so bili pred 70 leti in besedila so bila na karticah;</a:t>
            </a:r>
          </a:p>
          <a:p>
            <a:r>
              <a:rPr lang="sl-SI" dirty="0"/>
              <a:t>Zelo velik napredek na drugih znanstvenih področjih: v medicini, letalstvu in raziskovanju vesolja;</a:t>
            </a:r>
          </a:p>
          <a:p>
            <a:r>
              <a:rPr lang="sl-SI" dirty="0"/>
              <a:t>Vpliv znanosti na naravo in človeka:</a:t>
            </a:r>
          </a:p>
          <a:p>
            <a:pPr marL="0" indent="0">
              <a:buNone/>
            </a:pPr>
            <a:r>
              <a:rPr lang="sl-SI" dirty="0"/>
              <a:t>- Pozitivne: ljudje smo postali bolj povezani in smo se spremenili,</a:t>
            </a:r>
          </a:p>
          <a:p>
            <a:pPr marL="0" indent="0">
              <a:buNone/>
            </a:pPr>
            <a:r>
              <a:rPr lang="sl-SI" dirty="0"/>
              <a:t>- negativne: onesnaženje okolja, pretirano izkoriščanje naravnih dobrin, vpliv na rastlinske in živalske vrste, pojav ozonske luknje, itd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1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Medicina- kako večno živeti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Na začetku verjeli da bolezni povzročajo duhovi. Zdravili z zelišči.</a:t>
            </a:r>
          </a:p>
          <a:p>
            <a:r>
              <a:rPr lang="sl-SI" dirty="0"/>
              <a:t>Grki so zdravljenje ločili od verovanja.</a:t>
            </a:r>
          </a:p>
          <a:p>
            <a:r>
              <a:rPr lang="sl-SI" dirty="0"/>
              <a:t>Arabci napisali veliko medicinskih knjig.</a:t>
            </a:r>
          </a:p>
          <a:p>
            <a:r>
              <a:rPr lang="sl-SI" dirty="0"/>
              <a:t>V novem veku  so se pojavila nova spoznanja na področju medicine.</a:t>
            </a:r>
          </a:p>
          <a:p>
            <a:r>
              <a:rPr lang="sl-SI" dirty="0"/>
              <a:t> Moderni dobi se je medicina razvijala in spoznavala nove oblike </a:t>
            </a:r>
            <a:r>
              <a:rPr lang="sl-SI" dirty="0" smtClean="0"/>
              <a:t>tehnologije in </a:t>
            </a:r>
            <a:r>
              <a:rPr lang="sl-SI" dirty="0"/>
              <a:t>nove postopke.</a:t>
            </a:r>
          </a:p>
          <a:p>
            <a:r>
              <a:rPr lang="sl-SI" dirty="0"/>
              <a:t>Razvila se je medicina, ki jo poznamo danes.</a:t>
            </a:r>
          </a:p>
          <a:p>
            <a:pPr marL="0" indent="0">
              <a:buNone/>
            </a:pPr>
            <a:r>
              <a:rPr lang="sl-SI" dirty="0"/>
              <a:t>     </a:t>
            </a:r>
            <a:r>
              <a:rPr lang="sl-SI" dirty="0" err="1"/>
              <a:t>Mumificiranje</a:t>
            </a:r>
            <a:r>
              <a:rPr lang="sl-SI" dirty="0"/>
              <a:t> je bilo povezano z vero v posmrtno življenje.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6579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286</Words>
  <Application>Microsoft Office PowerPoint</Application>
  <PresentationFormat>Diaprojekcija na zaslonu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POVZETKI 11. 5. 2020</vt:lpstr>
      <vt:lpstr>9. Iznajdbe v novem veku</vt:lpstr>
      <vt:lpstr>10. Iskanje novih virov energije</vt:lpstr>
      <vt:lpstr>11. Kje so meje razvoja znanosti in tehnologije</vt:lpstr>
      <vt:lpstr> 12. Medicina- kako večno živeti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POVZETKI</dc:title>
  <dc:creator>User</dc:creator>
  <cp:lastModifiedBy>User</cp:lastModifiedBy>
  <cp:revision>12</cp:revision>
  <dcterms:created xsi:type="dcterms:W3CDTF">2020-04-19T09:16:59Z</dcterms:created>
  <dcterms:modified xsi:type="dcterms:W3CDTF">2020-05-09T08:55:42Z</dcterms:modified>
</cp:coreProperties>
</file>