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397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958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831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690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310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195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149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011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171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562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A9C0-4856-49E9-A67C-FE81A4DA0FA8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038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DA9C0-4856-49E9-A67C-FE81A4DA0FA8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CD527-ABC3-4688-B00C-03E6D75FE3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721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latin typeface="Arial Black" panose="020B0A04020102020204" pitchFamily="34" charset="0"/>
              </a:rPr>
              <a:t>POVZETKI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3200" dirty="0" smtClean="0"/>
              <a:t>18. 5. 2020</a:t>
            </a:r>
            <a:endParaRPr lang="sl-SI" sz="3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6.A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2156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13. </a:t>
            </a:r>
            <a:r>
              <a:rPr lang="sl-SI" dirty="0" smtClean="0">
                <a:solidFill>
                  <a:srgbClr val="FF0000"/>
                </a:solidFill>
              </a:rPr>
              <a:t>Astronomija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l-SI" dirty="0">
                <a:solidFill>
                  <a:schemeClr val="bg1"/>
                </a:solidFill>
              </a:rPr>
              <a:t>Ljudje so že od nekdaj verjeli, da nebesna telesa vplivajo </a:t>
            </a:r>
            <a:r>
              <a:rPr lang="sl-SI" dirty="0" smtClean="0">
                <a:solidFill>
                  <a:schemeClr val="bg1"/>
                </a:solidFill>
              </a:rPr>
              <a:t>na</a:t>
            </a:r>
            <a:r>
              <a:rPr lang="sl-SI" dirty="0">
                <a:solidFill>
                  <a:schemeClr val="bg1"/>
                </a:solidFill>
              </a:rPr>
              <a:t> Ljudje so že od </a:t>
            </a:r>
            <a:r>
              <a:rPr lang="sl-SI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nekdaj verjeli, da nebesna telesa </a:t>
            </a:r>
            <a:r>
              <a:rPr lang="sl-SI" sz="8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1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Ljudje </a:t>
            </a:r>
            <a:r>
              <a:rPr lang="sl-SI" sz="1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že od nekdaj verjeli, da nebesna telesa vplivajo na življenje ljudi. Tako se je razvila </a:t>
            </a:r>
            <a:r>
              <a:rPr lang="sl-SI" sz="1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astronomija</a:t>
            </a:r>
            <a:r>
              <a:rPr lang="sl-SI" sz="1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l-SI" sz="1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pomočjo zvezd so ljudje napovedovali tudi prihodnost. Astronomija je bila zato tesno povezana z </a:t>
            </a:r>
            <a:r>
              <a:rPr lang="sl-SI" sz="1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astrologijo</a:t>
            </a:r>
            <a:r>
              <a:rPr lang="sl-SI" sz="1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l-SI" sz="1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Prvi astronomi so nebo opazovali s prostim očesom. V času prvih civilizacij so gradili posebne stavbe, namenjene le opazovanje nebesnih teles. Imenujemo jih </a:t>
            </a:r>
            <a:r>
              <a:rPr lang="sl-SI" sz="1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observatoriji</a:t>
            </a:r>
            <a:r>
              <a:rPr lang="sl-SI" sz="1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sl-SI" sz="1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 </a:t>
            </a:r>
            <a:r>
              <a:rPr lang="sl-SI" sz="1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civilizacij so gradili posebne stavbe, namenjene le opazovanje nebesnih </a:t>
            </a:r>
            <a:r>
              <a:rPr lang="sl-SI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teles. Imenujemo jih </a:t>
            </a:r>
            <a:r>
              <a:rPr lang="sl-SI" sz="8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observatoriji</a:t>
            </a:r>
            <a:r>
              <a:rPr lang="sl-SI" sz="8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življenje ljudi. Tako se je razvila </a:t>
            </a:r>
            <a:r>
              <a:rPr lang="sl-SI" sz="8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astronomija</a:t>
            </a:r>
            <a:r>
              <a:rPr lang="sl-SI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sl-SI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pomočjo zvezd so ljudje napovedovali tudi prihodnost. Astronomija je bila zato tesno povezana z </a:t>
            </a:r>
            <a:r>
              <a:rPr lang="sl-SI" sz="8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astrologijo</a:t>
            </a:r>
            <a:r>
              <a:rPr lang="sl-SI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sl-SI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Prvi astronomi </a:t>
            </a:r>
            <a:r>
              <a:rPr lang="sl-SI" dirty="0">
                <a:solidFill>
                  <a:schemeClr val="bg1"/>
                </a:solidFill>
              </a:rPr>
              <a:t>so nebo opazovali s prostim očesom. V času prvih civilizacij so gradili posebne stavbe, namenjene le opazovanje nebesnih teles. Imenujemo jih </a:t>
            </a:r>
            <a:r>
              <a:rPr lang="sl-SI" b="1" dirty="0">
                <a:solidFill>
                  <a:schemeClr val="bg1"/>
                </a:solidFill>
              </a:rPr>
              <a:t>observatoriji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831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Matematika</a:t>
            </a: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sl-SI" altLang="sl-SI" dirty="0" smtClean="0"/>
              <a:t>Številke </a:t>
            </a:r>
            <a:r>
              <a:rPr lang="sl-SI" altLang="sl-SI" dirty="0"/>
              <a:t>so izumili zaradi potrebe po</a:t>
            </a:r>
          </a:p>
          <a:p>
            <a:pPr>
              <a:buNone/>
            </a:pPr>
            <a:r>
              <a:rPr lang="sl-SI" altLang="sl-SI" dirty="0"/>
              <a:t>zapisovanju količin. Sistem številk so iznašli</a:t>
            </a:r>
          </a:p>
          <a:p>
            <a:pPr>
              <a:buNone/>
            </a:pPr>
            <a:r>
              <a:rPr lang="sl-SI" altLang="sl-SI" dirty="0"/>
              <a:t>Egipčani. Danes so najbolj v uporabi</a:t>
            </a:r>
          </a:p>
          <a:p>
            <a:pPr>
              <a:buNone/>
            </a:pPr>
            <a:r>
              <a:rPr lang="sl-SI" altLang="sl-SI" dirty="0"/>
              <a:t>arabske številke, še vedno pa se uporabljajo</a:t>
            </a:r>
          </a:p>
          <a:p>
            <a:pPr>
              <a:buNone/>
            </a:pPr>
            <a:r>
              <a:rPr lang="sl-SI" altLang="sl-SI" dirty="0"/>
              <a:t>rimske številke.</a:t>
            </a:r>
          </a:p>
          <a:p>
            <a:pPr>
              <a:buNone/>
            </a:pPr>
            <a:r>
              <a:rPr lang="sl-SI" altLang="sl-SI" dirty="0"/>
              <a:t>Abak je 1. računalo v zgodovini,ki so ga</a:t>
            </a:r>
          </a:p>
          <a:p>
            <a:pPr>
              <a:buNone/>
            </a:pPr>
            <a:r>
              <a:rPr lang="sl-SI" altLang="sl-SI" dirty="0" err="1"/>
              <a:t>iznašl</a:t>
            </a:r>
            <a:r>
              <a:rPr lang="sl-SI" altLang="sl-SI" dirty="0"/>
              <a:t> Babilonci v 3. ti. pr. Kr.</a:t>
            </a:r>
            <a:endParaRPr lang="bg-BG" altLang="sl-SI" dirty="0"/>
          </a:p>
        </p:txBody>
      </p:sp>
    </p:spTree>
    <p:extLst>
      <p:ext uri="{BB962C8B-B14F-4D97-AF65-F5344CB8AC3E}">
        <p14:creationId xmlns:p14="http://schemas.microsoft.com/office/powerpoint/2010/main" val="143537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Grška, Rimska in srednjeveška družina</a:t>
            </a: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sl-SI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Vloga rimskih in grških žensk je bila enaka.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l-SI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Glavno besedo v družini so imeli očetje.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l-SI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Grška, rimska in srednjeveška družba so se delile na reveže in bogataše. </a:t>
            </a:r>
            <a:endParaRPr lang="sl-SI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6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Meščanska, delavska in kmečka družina</a:t>
            </a:r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Meščanom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je bilo pomemben razum varčnost in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red.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Meščani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so otroke spodbujali in jim namenili pozornost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vzgoji in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izobraževanju.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Delavci ˙(možje in ženske) so delali v tovarnah in rudnikih. Ker so bile njihove plače nizke, so mnogi živeli v veliki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revščini.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Na podeželju so kmečke družine ohranjali tradicionalen način življenja. Obdelovali so polja in redili živino.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Ženske so se borile za pravico do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ločitve, ki so jo dobile po 1. svetovni vojni.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13235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352</Words>
  <Application>Microsoft Office PowerPoint</Application>
  <PresentationFormat>Diaprojekcija na zaslonu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POVZETKI 18. 5. 2020</vt:lpstr>
      <vt:lpstr>13. Astronomija</vt:lpstr>
      <vt:lpstr>14. Matematika</vt:lpstr>
      <vt:lpstr>15. Grška, Rimska in srednjeveška družina</vt:lpstr>
      <vt:lpstr> 16. Meščanska, delavska in kmečka družina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POVZETKI</dc:title>
  <dc:creator>User</dc:creator>
  <cp:lastModifiedBy>User</cp:lastModifiedBy>
  <cp:revision>22</cp:revision>
  <dcterms:created xsi:type="dcterms:W3CDTF">2020-04-17T14:16:55Z</dcterms:created>
  <dcterms:modified xsi:type="dcterms:W3CDTF">2020-05-16T10:06:51Z</dcterms:modified>
</cp:coreProperties>
</file>