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39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958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831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69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310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195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149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011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171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562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038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DA9C0-4856-49E9-A67C-FE81A4DA0FA8}" type="datetimeFigureOut">
              <a:rPr lang="sl-SI" smtClean="0"/>
              <a:t>9.5.2020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721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latin typeface="Arial Black" panose="020B0A04020102020204" pitchFamily="34" charset="0"/>
              </a:rPr>
              <a:t>POVZETKI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200" dirty="0" smtClean="0"/>
              <a:t>11</a:t>
            </a:r>
            <a:r>
              <a:rPr lang="sl-SI" sz="3200" dirty="0" smtClean="0"/>
              <a:t>. </a:t>
            </a:r>
            <a:r>
              <a:rPr lang="sl-SI" sz="3200" dirty="0" smtClean="0"/>
              <a:t>5. 2020</a:t>
            </a:r>
            <a:endParaRPr lang="sl-SI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6.A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156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9</a:t>
            </a:r>
            <a:r>
              <a:rPr lang="sl-SI" dirty="0" smtClean="0">
                <a:solidFill>
                  <a:srgbClr val="FF0000"/>
                </a:solidFill>
              </a:rPr>
              <a:t>. Prve iznajdbe v srednjem in novem veku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 srednjem in novem veku so uvedli dve novi obliki pridobivanja </a:t>
            </a:r>
            <a:r>
              <a:rPr lang="sl-SI" dirty="0"/>
              <a:t>energije, in sicer energija vode in strojna energija. Vodna kolesa so delovala s pomočjo energije vode, uporabljali pa so ga za poganjanje mlinov , žag, velikih nakoval, v kovaških delavnicah, črpalk v rudnikih</a:t>
            </a:r>
            <a:r>
              <a:rPr lang="sl-SI" dirty="0" smtClean="0"/>
              <a:t>…</a:t>
            </a:r>
          </a:p>
          <a:p>
            <a:pPr marL="0" indent="0">
              <a:buNone/>
            </a:pPr>
            <a:r>
              <a:rPr lang="sl-SI" dirty="0" smtClean="0"/>
              <a:t>Parni stroj pomeni začetek nove dobe.</a:t>
            </a:r>
            <a:endParaRPr lang="sl-SI" dirty="0"/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831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Iskanje novih virov energije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Ljudje so skozi čas raziskovali/razvijali električno energijo in tako prišli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iznajdb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različnih strojev…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Nafta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je glavno pogonsko sredstvo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dandanes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Atomsko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energijo so najprej uporabljali v vojnah in za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orožje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potem, pa še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pridobivanje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električne energije.</a:t>
            </a: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Poznamo različne vrste elektrarn, ki energijo pridobivajo na različne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načine: hidroelektrarne, termoelektrarne, jedrske termoelektrarne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7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Kje so meje razvoja znanosti in tehnologije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Računalniki so povsod okoli nas in nas spremljajo ves dan. </a:t>
            </a:r>
          </a:p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Razvoj računalnikov je vplival na razvoj vseh drugih znanstvenih področij(medicina, letalstvo, raziskovanje vesolja).</a:t>
            </a:r>
          </a:p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Tehnični razvoj je izboljšal življenje ljudi in hkrati povzročil tudi negativne posledice.</a:t>
            </a:r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6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Medicina – kako večno živeti</a:t>
            </a: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Na začetku verjeli da bolezni povzročajo </a:t>
            </a:r>
            <a:r>
              <a:rPr lang="sl-SI" dirty="0" smtClean="0"/>
              <a:t>duhovi. Zdravili z zelišči.</a:t>
            </a:r>
          </a:p>
          <a:p>
            <a:r>
              <a:rPr lang="sl-SI" dirty="0" smtClean="0"/>
              <a:t>Grki so zdravljenje ločili od verovanja.</a:t>
            </a:r>
          </a:p>
          <a:p>
            <a:r>
              <a:rPr lang="sl-SI" dirty="0" smtClean="0"/>
              <a:t>Arabci napisali veliko medicinskih knjig.</a:t>
            </a:r>
          </a:p>
          <a:p>
            <a:r>
              <a:rPr lang="sl-SI" dirty="0"/>
              <a:t>V novem veku </a:t>
            </a:r>
            <a:r>
              <a:rPr lang="sl-SI" dirty="0" smtClean="0"/>
              <a:t> so se pojavila nova spoznanja na področju medicine.</a:t>
            </a:r>
          </a:p>
          <a:p>
            <a:r>
              <a:rPr lang="sl-SI" dirty="0" smtClean="0"/>
              <a:t> Moderni </a:t>
            </a:r>
            <a:r>
              <a:rPr lang="sl-SI" dirty="0"/>
              <a:t>dobi se je medicina razvijala in spoznavala nove oblike tehnologije, in nove postopke.</a:t>
            </a:r>
          </a:p>
          <a:p>
            <a:r>
              <a:rPr lang="sl-SI" dirty="0"/>
              <a:t>Razvila se je medicina, ki jo poznamo danes.</a:t>
            </a:r>
          </a:p>
          <a:p>
            <a:pPr marL="0" indent="0">
              <a:buNone/>
            </a:pPr>
            <a:r>
              <a:rPr lang="sl-SI" dirty="0" smtClean="0"/>
              <a:t>     </a:t>
            </a:r>
            <a:r>
              <a:rPr lang="sl-SI" dirty="0" err="1" smtClean="0"/>
              <a:t>Mumificiranje</a:t>
            </a:r>
            <a:r>
              <a:rPr lang="sl-SI" dirty="0" smtClean="0"/>
              <a:t> je bilo povezano z vero v posmrtno življenje.</a:t>
            </a:r>
            <a:endParaRPr lang="sl-SI" dirty="0"/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1323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263</Words>
  <Application>Microsoft Office PowerPoint</Application>
  <PresentationFormat>Diaprojekcija na zaslonu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POVZETKI 11. 5. 2020</vt:lpstr>
      <vt:lpstr>9. Prve iznajdbe v srednjem in novem veku</vt:lpstr>
      <vt:lpstr>10. Iskanje novih virov energije</vt:lpstr>
      <vt:lpstr>11. Kje so meje razvoja znanosti in tehnologije</vt:lpstr>
      <vt:lpstr> 12. Medicina – kako večno živeti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POVZETKI</dc:title>
  <dc:creator>User</dc:creator>
  <cp:lastModifiedBy>User</cp:lastModifiedBy>
  <cp:revision>18</cp:revision>
  <dcterms:created xsi:type="dcterms:W3CDTF">2020-04-17T14:16:55Z</dcterms:created>
  <dcterms:modified xsi:type="dcterms:W3CDTF">2020-05-09T08:11:58Z</dcterms:modified>
</cp:coreProperties>
</file>