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77DDF2A-299C-4C2B-B3BD-38A98A736A3C}" type="datetimeFigureOut">
              <a:rPr lang="sl-SI" smtClean="0"/>
              <a:t>22.5.2020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povezoval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povezoval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DA10AD2-9DE1-44CF-B65D-4656A95F3029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DF2A-299C-4C2B-B3BD-38A98A736A3C}" type="datetimeFigureOut">
              <a:rPr lang="sl-SI" smtClean="0"/>
              <a:t>22.5.2020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0AD2-9DE1-44CF-B65D-4656A95F302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DF2A-299C-4C2B-B3BD-38A98A736A3C}" type="datetimeFigureOut">
              <a:rPr lang="sl-SI" smtClean="0"/>
              <a:t>22.5.2020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0AD2-9DE1-44CF-B65D-4656A95F302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7DDF2A-299C-4C2B-B3BD-38A98A736A3C}" type="datetimeFigureOut">
              <a:rPr lang="sl-SI" smtClean="0"/>
              <a:t>22.5.2020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A10AD2-9DE1-44CF-B65D-4656A95F3029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77DDF2A-299C-4C2B-B3BD-38A98A736A3C}" type="datetimeFigureOut">
              <a:rPr lang="sl-SI" smtClean="0"/>
              <a:t>22.5.2020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povezoval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povezoval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povezoval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DA10AD2-9DE1-44CF-B65D-4656A95F3029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DF2A-299C-4C2B-B3BD-38A98A736A3C}" type="datetimeFigureOut">
              <a:rPr lang="sl-SI" smtClean="0"/>
              <a:t>22.5.2020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0AD2-9DE1-44CF-B65D-4656A95F3029}" type="slidenum">
              <a:rPr lang="sl-SI" smtClean="0"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DF2A-299C-4C2B-B3BD-38A98A736A3C}" type="datetimeFigureOut">
              <a:rPr lang="sl-SI" smtClean="0"/>
              <a:t>22.5.2020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0AD2-9DE1-44CF-B65D-4656A95F3029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7DDF2A-299C-4C2B-B3BD-38A98A736A3C}" type="datetimeFigureOut">
              <a:rPr lang="sl-SI" smtClean="0"/>
              <a:t>22.5.2020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A10AD2-9DE1-44CF-B65D-4656A95F3029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DF2A-299C-4C2B-B3BD-38A98A736A3C}" type="datetimeFigureOut">
              <a:rPr lang="sl-SI" smtClean="0"/>
              <a:t>22.5.2020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0AD2-9DE1-44CF-B65D-4656A95F302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7DDF2A-299C-4C2B-B3BD-38A98A736A3C}" type="datetimeFigureOut">
              <a:rPr lang="sl-SI" smtClean="0"/>
              <a:t>22.5.2020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A10AD2-9DE1-44CF-B65D-4656A95F3029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povezoval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7DDF2A-299C-4C2B-B3BD-38A98A736A3C}" type="datetimeFigureOut">
              <a:rPr lang="sl-SI" smtClean="0"/>
              <a:t>22.5.2020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A10AD2-9DE1-44CF-B65D-4656A95F3029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77DDF2A-299C-4C2B-B3BD-38A98A736A3C}" type="datetimeFigureOut">
              <a:rPr lang="sl-SI" smtClean="0"/>
              <a:t>22.5.2020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A10AD2-9DE1-44CF-B65D-4656A95F3029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PONOVIMO SNOV IZ IZBIRNIH TEM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25. 5. 2020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1589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</a:t>
            </a:r>
            <a:r>
              <a:rPr lang="sl-SI" dirty="0" smtClean="0"/>
              <a:t>avodilo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Pred tabo je 8. vprašanj o temah, ki ste jih pripravili in smo jih poslušali.</a:t>
            </a:r>
          </a:p>
          <a:p>
            <a:r>
              <a:rPr lang="sl-SI" dirty="0" smtClean="0"/>
              <a:t>Oglej si vprašanja.</a:t>
            </a:r>
          </a:p>
          <a:p>
            <a:r>
              <a:rPr lang="sl-SI" dirty="0" smtClean="0"/>
              <a:t>Vsako vprašanje posebej </a:t>
            </a:r>
            <a:r>
              <a:rPr lang="sl-SI" b="1" u="sng" dirty="0" smtClean="0"/>
              <a:t>prepiši v zvezek </a:t>
            </a:r>
            <a:r>
              <a:rPr lang="sl-SI" b="1" dirty="0" smtClean="0"/>
              <a:t>in </a:t>
            </a:r>
            <a:r>
              <a:rPr lang="sl-SI" b="1" u="sng" dirty="0" smtClean="0"/>
              <a:t>nato poišči odgovor v povzetkih sošolcev ali v učbeniku.</a:t>
            </a:r>
          </a:p>
          <a:p>
            <a:r>
              <a:rPr lang="sl-SI" dirty="0" smtClean="0"/>
              <a:t>Ko odgovoriš na vsa vprašanja, fotografiraj in </a:t>
            </a:r>
            <a:r>
              <a:rPr lang="sl-SI" b="1" dirty="0" smtClean="0"/>
              <a:t>pošlji učiteljici</a:t>
            </a:r>
            <a:r>
              <a:rPr lang="sl-SI" dirty="0" smtClean="0"/>
              <a:t>. ( do petka, 29. 5. 2020)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3334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1. Naštej začasna bivališča.</a:t>
            </a:r>
          </a:p>
          <a:p>
            <a:r>
              <a:rPr lang="sl-SI" dirty="0" smtClean="0"/>
              <a:t>2. </a:t>
            </a:r>
            <a:r>
              <a:rPr lang="sl-SI" dirty="0"/>
              <a:t>N</a:t>
            </a:r>
            <a:r>
              <a:rPr lang="sl-SI" dirty="0" smtClean="0"/>
              <a:t>aštej stalna bivališča.</a:t>
            </a:r>
          </a:p>
          <a:p>
            <a:r>
              <a:rPr lang="sl-SI" dirty="0" smtClean="0"/>
              <a:t>3. Kdaj in kje so nastala prva mesta.</a:t>
            </a:r>
          </a:p>
          <a:p>
            <a:r>
              <a:rPr lang="sl-SI" dirty="0" smtClean="0"/>
              <a:t>4. Kaj so svetišča?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93796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5. Rimljani so bili mojstri gradnje. Kaj so gradili?</a:t>
            </a:r>
          </a:p>
          <a:p>
            <a:r>
              <a:rPr lang="sl-SI" dirty="0" smtClean="0"/>
              <a:t>6. Kaj je akropola?</a:t>
            </a:r>
          </a:p>
          <a:p>
            <a:r>
              <a:rPr lang="sl-SI" dirty="0" smtClean="0"/>
              <a:t>7. Kje so gradili gradove in zakaj?</a:t>
            </a:r>
          </a:p>
          <a:p>
            <a:r>
              <a:rPr lang="sl-SI" dirty="0" smtClean="0"/>
              <a:t>8. Opiši srednjeveško mesto.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43622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</TotalTime>
  <Words>134</Words>
  <Application>Microsoft Office PowerPoint</Application>
  <PresentationFormat>Diaprojekcija na zaslonu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Altana</vt:lpstr>
      <vt:lpstr>PONOVIMO SNOV IZ IZBIRNIH TEM</vt:lpstr>
      <vt:lpstr>Navodilo</vt:lpstr>
      <vt:lpstr>VPRAŠANJA</vt:lpstr>
      <vt:lpstr>VPRAŠANJA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PONOVIMO SNOV IZ IZBIRNIH TEM</dc:title>
  <dc:creator>User</dc:creator>
  <cp:lastModifiedBy>User</cp:lastModifiedBy>
  <cp:revision>2</cp:revision>
  <dcterms:created xsi:type="dcterms:W3CDTF">2020-05-22T08:53:18Z</dcterms:created>
  <dcterms:modified xsi:type="dcterms:W3CDTF">2020-05-22T09:06:19Z</dcterms:modified>
</cp:coreProperties>
</file>