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0D249F0-0668-4BB4-A6E4-ABD0AFB4C593}" type="datetimeFigureOut">
              <a:rPr lang="sl-SI" smtClean="0"/>
              <a:t>19.5.2020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038D7FA-8400-4A9E-90CC-25E9685292AE}" type="slidenum">
              <a:rPr lang="sl-SI" smtClean="0"/>
              <a:t>‹#›</a:t>
            </a:fld>
            <a:endParaRPr lang="sl-SI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4765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49F0-0668-4BB4-A6E4-ABD0AFB4C593}" type="datetimeFigureOut">
              <a:rPr lang="sl-SI" smtClean="0"/>
              <a:t>19.5.2020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D7FA-8400-4A9E-90CC-25E9685292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3641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49F0-0668-4BB4-A6E4-ABD0AFB4C593}" type="datetimeFigureOut">
              <a:rPr lang="sl-SI" smtClean="0"/>
              <a:t>19.5.2020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D7FA-8400-4A9E-90CC-25E9685292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9800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49F0-0668-4BB4-A6E4-ABD0AFB4C593}" type="datetimeFigureOut">
              <a:rPr lang="sl-SI" smtClean="0"/>
              <a:t>19.5.2020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D7FA-8400-4A9E-90CC-25E9685292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345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D249F0-0668-4BB4-A6E4-ABD0AFB4C593}" type="datetimeFigureOut">
              <a:rPr lang="sl-SI" smtClean="0"/>
              <a:t>19.5.2020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38D7FA-8400-4A9E-90CC-25E9685292AE}" type="slidenum">
              <a:rPr lang="sl-SI" smtClean="0"/>
              <a:t>‹#›</a:t>
            </a:fld>
            <a:endParaRPr lang="sl-SI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25892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49F0-0668-4BB4-A6E4-ABD0AFB4C593}" type="datetimeFigureOut">
              <a:rPr lang="sl-SI" smtClean="0"/>
              <a:t>19.5.2020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D7FA-8400-4A9E-90CC-25E9685292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706481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49F0-0668-4BB4-A6E4-ABD0AFB4C593}" type="datetimeFigureOut">
              <a:rPr lang="sl-SI" smtClean="0"/>
              <a:t>19.5.2020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D7FA-8400-4A9E-90CC-25E9685292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357013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49F0-0668-4BB4-A6E4-ABD0AFB4C593}" type="datetimeFigureOut">
              <a:rPr lang="sl-SI" smtClean="0"/>
              <a:t>19.5.2020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D7FA-8400-4A9E-90CC-25E9685292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7840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49F0-0668-4BB4-A6E4-ABD0AFB4C593}" type="datetimeFigureOut">
              <a:rPr lang="sl-SI" smtClean="0"/>
              <a:t>19.5.2020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D7FA-8400-4A9E-90CC-25E9685292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21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D249F0-0668-4BB4-A6E4-ABD0AFB4C593}" type="datetimeFigureOut">
              <a:rPr lang="sl-SI" smtClean="0"/>
              <a:t>19.5.2020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38D7FA-8400-4A9E-90CC-25E9685292AE}" type="slidenum">
              <a:rPr lang="sl-SI" smtClean="0"/>
              <a:t>‹#›</a:t>
            </a:fld>
            <a:endParaRPr lang="sl-SI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156092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D249F0-0668-4BB4-A6E4-ABD0AFB4C593}" type="datetimeFigureOut">
              <a:rPr lang="sl-SI" smtClean="0"/>
              <a:t>19.5.2020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38D7FA-8400-4A9E-90CC-25E9685292AE}" type="slidenum">
              <a:rPr lang="sl-SI" smtClean="0"/>
              <a:t>‹#›</a:t>
            </a:fld>
            <a:endParaRPr lang="sl-SI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392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0D249F0-0668-4BB4-A6E4-ABD0AFB4C593}" type="datetimeFigureOut">
              <a:rPr lang="sl-SI" smtClean="0"/>
              <a:t>19.5.2020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038D7FA-8400-4A9E-90CC-25E9685292AE}" type="slidenum">
              <a:rPr lang="sl-SI" smtClean="0"/>
              <a:t>‹#›</a:t>
            </a:fld>
            <a:endParaRPr lang="sl-SI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5487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4294967295" orient="horz" pos="136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696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orient="horz" pos="1512">
          <p15:clr>
            <a:srgbClr val="F26B43"/>
          </p15:clr>
        </p15:guide>
        <p15:guide id="4294967295" pos="6912">
          <p15:clr>
            <a:srgbClr val="F26B43"/>
          </p15:clr>
        </p15:guide>
        <p15:guide id="4294967295" pos="936">
          <p15:clr>
            <a:srgbClr val="F26B43"/>
          </p15:clr>
        </p15:guide>
        <p15:guide id="4294967295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59515527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Naravne značilnosti loške  doline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920187" y="8487933"/>
            <a:ext cx="3672594" cy="861321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840" y="3886680"/>
            <a:ext cx="292313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5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RELIEF / POVRŠJE</a:t>
            </a:r>
            <a:br>
              <a:rPr lang="sl-SI" dirty="0" smtClean="0"/>
            </a:br>
            <a:endParaRPr lang="sl-SI" dirty="0"/>
          </a:p>
        </p:txBody>
      </p:sp>
      <p:pic>
        <p:nvPicPr>
          <p:cNvPr id="8" name="Označba mesta slike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723" r="2572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Označba mesta besedila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215419"/>
              </p:ext>
            </p:extLst>
          </p:nvPr>
        </p:nvGraphicFramePr>
        <p:xfrm>
          <a:off x="113920" y="2121404"/>
          <a:ext cx="4989022" cy="3566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89022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dolina z ravnim dnom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sl-SI" sz="26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dolina </a:t>
                      </a:r>
                      <a:r>
                        <a:rPr lang="sl-SI" sz="26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 obdana </a:t>
                      </a:r>
                      <a:r>
                        <a:rPr lang="sl-SI" sz="26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lang="sl-SI" sz="2600" b="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sz="2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vzpetinami 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sl-SI" sz="26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sl-SI" sz="26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hribi, gora)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HRIBI: </a:t>
                      </a:r>
                      <a:r>
                        <a:rPr lang="sl-SI" sz="26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Javorniki, </a:t>
                      </a:r>
                      <a:r>
                        <a:rPr lang="sl-SI" sz="2600" b="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Racna</a:t>
                      </a:r>
                      <a:r>
                        <a:rPr lang="sl-SI" sz="26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gora, </a:t>
                      </a:r>
                      <a:endParaRPr lang="sl-SI" sz="2600" b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6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Križna </a:t>
                      </a:r>
                      <a:r>
                        <a:rPr lang="sl-SI" sz="26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gora, Kucelj, Devin, Ulaka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GORA: </a:t>
                      </a:r>
                      <a:r>
                        <a:rPr lang="sl-SI" sz="26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Snežnik</a:t>
                      </a:r>
                      <a:endParaRPr lang="sl-SI" sz="26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2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VODE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490865"/>
              </p:ext>
            </p:extLst>
          </p:nvPr>
        </p:nvGraphicFramePr>
        <p:xfrm>
          <a:off x="158167" y="1533833"/>
          <a:ext cx="5107007" cy="50439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07007"/>
              </a:tblGrid>
              <a:tr h="50439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ponikalnica </a:t>
                      </a:r>
                      <a:r>
                        <a:rPr lang="sl-SI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Obrh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2400" spc="75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sl-SI" sz="2400" spc="7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potok </a:t>
                      </a:r>
                      <a:r>
                        <a:rPr lang="sl-SI" sz="2400" spc="75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Brežiček</a:t>
                      </a:r>
                      <a:endParaRPr lang="sl-SI" sz="2400" spc="75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MALI OBRH </a:t>
                      </a:r>
                      <a:r>
                        <a:rPr lang="sl-SI" sz="24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izvira v Kozariščah </a:t>
                      </a:r>
                      <a:endParaRPr lang="sl-SI" sz="2400" b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 </a:t>
                      </a:r>
                      <a:r>
                        <a:rPr lang="sl-SI" sz="24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Šrangi. </a:t>
                      </a:r>
                      <a:endParaRPr lang="sl-SI" sz="2400" b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VELIKI OBRH </a:t>
                      </a:r>
                      <a:r>
                        <a:rPr lang="sl-SI" sz="24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izvira  </a:t>
                      </a:r>
                      <a:r>
                        <a:rPr lang="sl-SI" sz="24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Vrhniki. </a:t>
                      </a:r>
                      <a:endParaRPr lang="sl-SI" sz="2400" b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Mali </a:t>
                      </a:r>
                      <a:r>
                        <a:rPr lang="sl-SI" sz="24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Veliki Obrh </a:t>
                      </a:r>
                      <a:r>
                        <a:rPr lang="sl-SI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združita na </a:t>
                      </a:r>
                      <a:endParaRPr lang="sl-SI" sz="24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Nadleškem </a:t>
                      </a:r>
                      <a:r>
                        <a:rPr lang="sl-SI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polju. </a:t>
                      </a:r>
                      <a:endParaRPr lang="sl-SI" sz="24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OBRH </a:t>
                      </a:r>
                      <a:r>
                        <a:rPr lang="sl-SI" sz="24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teče do vasi Dane, </a:t>
                      </a:r>
                      <a:endParaRPr lang="sl-SI" sz="2400" b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potem </a:t>
                      </a:r>
                      <a:r>
                        <a:rPr lang="sl-SI" sz="24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ponikne v jamo</a:t>
                      </a:r>
                      <a:r>
                        <a:rPr lang="sl-SI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sz="24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Golobina</a:t>
                      </a:r>
                      <a:r>
                        <a:rPr lang="sl-SI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sl-SI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4" name="Picture 2" descr="Loška dolina | Camperstop.si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8" r="17608"/>
          <a:stretch>
            <a:fillRect/>
          </a:stretch>
        </p:blipFill>
        <p:spPr bwMode="auto">
          <a:xfrm>
            <a:off x="5530850" y="-117834"/>
            <a:ext cx="666115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29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1850923"/>
          </a:xfrm>
        </p:spPr>
        <p:txBody>
          <a:bodyPr/>
          <a:lstStyle/>
          <a:p>
            <a:r>
              <a:rPr lang="sl-SI" dirty="0" smtClean="0"/>
              <a:t>PODNEBJE</a:t>
            </a:r>
            <a:br>
              <a:rPr lang="sl-SI" dirty="0" smtClean="0"/>
            </a:br>
            <a:r>
              <a:rPr lang="sl-SI" sz="3200" dirty="0" smtClean="0"/>
              <a:t>(vreme skozi leto)</a:t>
            </a:r>
            <a:endParaRPr lang="sl-SI" sz="3200" dirty="0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447870" y="198903"/>
            <a:ext cx="6659880" cy="6857999"/>
          </a:xfrm>
        </p:spPr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100445" y="7588632"/>
            <a:ext cx="2126118" cy="2565400"/>
          </a:xfrm>
        </p:spPr>
        <p:txBody>
          <a:bodyPr/>
          <a:lstStyle/>
          <a:p>
            <a:endParaRPr lang="sl-SI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421037"/>
              </p:ext>
            </p:extLst>
          </p:nvPr>
        </p:nvGraphicFramePr>
        <p:xfrm>
          <a:off x="103239" y="2387272"/>
          <a:ext cx="5176683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76683"/>
              </a:tblGrid>
              <a:tr h="0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l-SI" sz="28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mrzle </a:t>
                      </a:r>
                      <a:r>
                        <a:rPr lang="sl-SI" sz="28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dolge </a:t>
                      </a:r>
                      <a:r>
                        <a:rPr lang="sl-SI" sz="2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zime </a:t>
                      </a:r>
                      <a:endParaRPr lang="sl-SI" sz="28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sl-SI" sz="2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sl-SI" sz="28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sl-SI" sz="28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pade veliko snega)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8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kratka in ne prevroča</a:t>
                      </a:r>
                      <a:r>
                        <a:rPr lang="sl-SI" sz="2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poletja 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padavine spomladi in jeseni</a:t>
                      </a:r>
                      <a:endParaRPr lang="sl-SI" sz="2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100" name="Picture 4" descr="DANE - Občina Loška dolina &gt; Predstavitev občine &gt; Osnovni podat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120" y="198903"/>
            <a:ext cx="6491380" cy="486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05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KAMNINE</a:t>
            </a:r>
            <a:endParaRPr lang="sl-SI" dirty="0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/>
      </p:sp>
      <p:sp>
        <p:nvSpPr>
          <p:cNvPr id="5" name="Označba mesta besedila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- apnenec</a:t>
            </a:r>
          </a:p>
          <a:p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(voda ga raztaplja)</a:t>
            </a:r>
          </a:p>
          <a:p>
            <a:endParaRPr lang="sl-SI" dirty="0"/>
          </a:p>
        </p:txBody>
      </p:sp>
      <p:sp>
        <p:nvSpPr>
          <p:cNvPr id="7" name="Označba mesta besedila 3"/>
          <p:cNvSpPr txBox="1">
            <a:spLocks/>
          </p:cNvSpPr>
          <p:nvPr/>
        </p:nvSpPr>
        <p:spPr>
          <a:xfrm>
            <a:off x="6888727" y="3687097"/>
            <a:ext cx="3855720" cy="412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Misterion - Podzemeljski kraški pojavi nastajajo zaradi...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883" y="240122"/>
            <a:ext cx="6349408" cy="637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31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PRST</a:t>
            </a:r>
            <a:br>
              <a:rPr lang="sl-SI" dirty="0" smtClean="0"/>
            </a:br>
            <a:r>
              <a:rPr lang="sl-SI" dirty="0" smtClean="0"/>
              <a:t>(zemlja)</a:t>
            </a:r>
            <a:endParaRPr lang="sl-SI" dirty="0"/>
          </a:p>
        </p:txBody>
      </p:sp>
      <p:pic>
        <p:nvPicPr>
          <p:cNvPr id="6" name="Označba mesta slike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690" r="1769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106497"/>
              </p:ext>
            </p:extLst>
          </p:nvPr>
        </p:nvGraphicFramePr>
        <p:xfrm>
          <a:off x="147485" y="2330245"/>
          <a:ext cx="5102941" cy="3537155"/>
        </p:xfrm>
        <a:graphic>
          <a:graphicData uri="http://schemas.openxmlformats.org/drawingml/2006/table">
            <a:tbl>
              <a:tblPr firstRow="1" firstCol="1" bandRow="1"/>
              <a:tblGrid>
                <a:gridCol w="5102941"/>
              </a:tblGrid>
              <a:tr h="35371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srednje rodovitna in</a:t>
                      </a:r>
                      <a:r>
                        <a:rPr lang="sl-SI" sz="2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rjava</a:t>
                      </a:r>
                      <a:endParaRPr lang="sl-SI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sl-SI" sz="2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 dolini debelejša</a:t>
                      </a:r>
                      <a:r>
                        <a:rPr lang="sl-SI" sz="2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plast </a:t>
                      </a:r>
                      <a:endParaRPr lang="sl-SI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sz="2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sl-SI" sz="28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sz="28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 pobočjih tanjša</a:t>
                      </a:r>
                      <a:r>
                        <a:rPr lang="sl-SI" sz="28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sz="2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plast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prsti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37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RASTLINSTVO</a:t>
            </a:r>
            <a:endParaRPr lang="sl-SI" dirty="0"/>
          </a:p>
        </p:txBody>
      </p:sp>
      <p:graphicFrame>
        <p:nvGraphicFramePr>
          <p:cNvPr id="5" name="Označba mest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616089"/>
              </p:ext>
            </p:extLst>
          </p:nvPr>
        </p:nvGraphicFramePr>
        <p:xfrm>
          <a:off x="147484" y="2050026"/>
          <a:ext cx="5043948" cy="2462980"/>
        </p:xfrm>
        <a:graphic>
          <a:graphicData uri="http://schemas.openxmlformats.org/drawingml/2006/table">
            <a:tbl>
              <a:tblPr firstRow="1" firstCol="1" bandRow="1"/>
              <a:tblGrid>
                <a:gridCol w="5043948"/>
              </a:tblGrid>
              <a:tr h="24629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sl-SI" sz="2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mešani gozdovi</a:t>
                      </a:r>
                      <a:r>
                        <a:rPr lang="sl-SI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(listavci in iglavci)</a:t>
                      </a:r>
                      <a:endParaRPr lang="sl-SI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prevladujejo </a:t>
                      </a:r>
                      <a:r>
                        <a:rPr lang="sl-SI" sz="2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travniki</a:t>
                      </a:r>
                      <a:endParaRPr lang="sl-SI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malo je obdelovalnih površin (njiv)</a:t>
                      </a:r>
                      <a:endParaRPr lang="sl-SI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966" marR="5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934" y="1023697"/>
            <a:ext cx="6674066" cy="500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3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ŽIVALSTVO</a:t>
            </a:r>
            <a:endParaRPr lang="sl-SI" dirty="0"/>
          </a:p>
        </p:txBody>
      </p:sp>
      <p:graphicFrame>
        <p:nvGraphicFramePr>
          <p:cNvPr id="5" name="Označba mest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802509"/>
              </p:ext>
            </p:extLst>
          </p:nvPr>
        </p:nvGraphicFramePr>
        <p:xfrm>
          <a:off x="45879" y="2726998"/>
          <a:ext cx="5211762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1762"/>
              </a:tblGrid>
              <a:tr h="4943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</a:rPr>
                        <a:t> </a:t>
                      </a:r>
                      <a:r>
                        <a:rPr lang="sl-SI" sz="2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gozdne živali: 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sl-SI" sz="28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medvedi, volkovi, lisice, polhi, </a:t>
                      </a:r>
                      <a:endParaRPr lang="sl-SI" sz="2800" b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8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srne</a:t>
                      </a:r>
                      <a:r>
                        <a:rPr lang="sl-SI" sz="28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sl-SI" sz="28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jeleni, ris</a:t>
                      </a:r>
                      <a:endParaRPr lang="sl-SI" sz="2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966" marR="52966" marT="0" marB="0"/>
                </a:tc>
              </a:tr>
            </a:tbl>
          </a:graphicData>
        </a:graphic>
      </p:graphicFrame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015" y="867697"/>
            <a:ext cx="6720985" cy="499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1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</a:t>
            </a:r>
            <a:r>
              <a:rPr lang="sl-SI" cap="none" dirty="0" smtClean="0"/>
              <a:t>lovenski vodni krog</a:t>
            </a:r>
            <a:r>
              <a:rPr lang="sl-SI" dirty="0" smtClean="0"/>
              <a:t>: OBRH</a:t>
            </a:r>
            <a:endParaRPr lang="sl-SI" dirty="0"/>
          </a:p>
        </p:txBody>
      </p:sp>
      <p:sp>
        <p:nvSpPr>
          <p:cNvPr id="6" name="Označba mesta besedila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vimeo.com/59515527</a:t>
            </a:r>
            <a:endParaRPr lang="sl-SI" dirty="0" smtClean="0"/>
          </a:p>
          <a:p>
            <a:r>
              <a:rPr lang="sl-SI" dirty="0" smtClean="0"/>
              <a:t>(OGLED ODDAJE TRAJA 25 min)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3164029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TM10001105[[fn=Obrezovanje]]</Template>
  <TotalTime>98</TotalTime>
  <Words>189</Words>
  <Application>Microsoft Office PowerPoint</Application>
  <PresentationFormat>Custom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Crop</vt:lpstr>
      <vt:lpstr>Naravne značilnosti loške  doline</vt:lpstr>
      <vt:lpstr>RELIEF / POVRŠJE </vt:lpstr>
      <vt:lpstr>VODE</vt:lpstr>
      <vt:lpstr>PODNEBJE (vreme skozi leto)</vt:lpstr>
      <vt:lpstr>KAMNINE</vt:lpstr>
      <vt:lpstr>PRST (zemlja)</vt:lpstr>
      <vt:lpstr>RASTLINSTVO</vt:lpstr>
      <vt:lpstr>ŽIVALSTVO</vt:lpstr>
      <vt:lpstr>Slovenski vodni krog: OBRH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Naravne značilnosti loške  doline</dc:title>
  <dc:creator>blaz jelincic</dc:creator>
  <cp:lastModifiedBy>Anita</cp:lastModifiedBy>
  <cp:revision>15</cp:revision>
  <dcterms:created xsi:type="dcterms:W3CDTF">2020-05-18T07:58:21Z</dcterms:created>
  <dcterms:modified xsi:type="dcterms:W3CDTF">2020-05-19T14:22:03Z</dcterms:modified>
</cp:coreProperties>
</file>