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liveworksheets.com/gm254669v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Utrjuj svoje znanje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793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Greš na </a:t>
            </a:r>
            <a:r>
              <a:rPr lang="sl-SI" dirty="0"/>
              <a:t>spletno stran </a:t>
            </a:r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www.liveworksheets.com/gm254669vy</a:t>
            </a:r>
            <a:r>
              <a:rPr lang="sl-SI" dirty="0" smtClean="0"/>
              <a:t> in rešiš UL, s katerim boš ponovil znanje glagola in osebnega zaimka.</a:t>
            </a:r>
          </a:p>
          <a:p>
            <a:endParaRPr lang="sl-SI" dirty="0"/>
          </a:p>
          <a:p>
            <a:r>
              <a:rPr lang="sl-SI" dirty="0" smtClean="0"/>
              <a:t>Ko rešiš UL, klikneš 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8995" y="3274558"/>
            <a:ext cx="345757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42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54954" y="1994263"/>
            <a:ext cx="8825659" cy="4025537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Nato izbereš možnost, da sam preveriš, kako si rešil nalogo. Nalogo lahko rešuješ večkrat, dokler ne boš z rezultatom zadovoljen.</a:t>
            </a:r>
            <a:endParaRPr lang="sl-SI" dirty="0"/>
          </a:p>
        </p:txBody>
      </p:sp>
      <p:cxnSp>
        <p:nvCxnSpPr>
          <p:cNvPr id="6" name="Raven puščični povezovalnik 5"/>
          <p:cNvCxnSpPr/>
          <p:nvPr/>
        </p:nvCxnSpPr>
        <p:spPr>
          <a:xfrm>
            <a:off x="1872343" y="3117669"/>
            <a:ext cx="712512" cy="7130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855" y="3226104"/>
            <a:ext cx="3126274" cy="310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218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a sejna soba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Ionska sejna soba</Template>
  <TotalTime>10</TotalTime>
  <Words>54</Words>
  <Application>Microsoft Office PowerPoint</Application>
  <PresentationFormat>Širokozaslonsko</PresentationFormat>
  <Paragraphs>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Naelektrena sejna soba</vt:lpstr>
      <vt:lpstr>Utrjuj svoje znanje</vt:lpstr>
      <vt:lpstr>PowerPointova predstavitev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Utrjuj svoje znanje</dc:title>
  <dc:creator>Katarina</dc:creator>
  <cp:lastModifiedBy>Uporabnik</cp:lastModifiedBy>
  <cp:revision>3</cp:revision>
  <dcterms:created xsi:type="dcterms:W3CDTF">2020-05-14T10:36:45Z</dcterms:created>
  <dcterms:modified xsi:type="dcterms:W3CDTF">2020-05-15T12:25:51Z</dcterms:modified>
</cp:coreProperties>
</file>