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56" r:id="rId2"/>
    <p:sldId id="306" r:id="rId3"/>
    <p:sldId id="302" r:id="rId4"/>
    <p:sldId id="307" r:id="rId5"/>
    <p:sldId id="310" r:id="rId6"/>
    <p:sldId id="311" r:id="rId7"/>
    <p:sldId id="301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7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86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758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23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69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5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8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6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4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4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9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7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2C63E4B-CD82-4F58-AB33-E56B16552A2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FE62-FF8F-4A91-A3B0-A57DC02CD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82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67700" y="11565"/>
            <a:ext cx="11066930" cy="318842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Pozdravljen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(-a)  v </a:t>
            </a:r>
            <a:r>
              <a:rPr lang="sl-SI" sz="6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6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tednu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učenja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matematike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daljavo</a:t>
            </a:r>
            <a:r>
              <a:rPr lang="sl-SI" sz="6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sl-SI" sz="6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2.del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33752" y="3408986"/>
            <a:ext cx="21213498" cy="3449014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sl-SI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  </a:t>
            </a:r>
            <a:r>
              <a:rPr lang="sl-SI" sz="2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NAREDIMO NEKAJ VAJ </a:t>
            </a:r>
          </a:p>
          <a:p>
            <a:r>
              <a:rPr lang="sl-SI" sz="28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sl-SI" sz="2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POVEZANIH S KVADROM IN KOCKO</a:t>
            </a:r>
          </a:p>
          <a:p>
            <a:endParaRPr lang="sl-SI" sz="2800" b="1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sl-SI" sz="2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poslušaj, beri, razmišljaj, sodeluj</a:t>
            </a:r>
          </a:p>
          <a:p>
            <a:r>
              <a:rPr lang="sl-SI" sz="28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sl-SI" sz="28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                                Drsnice z oznako    </a:t>
            </a:r>
            <a:r>
              <a:rPr lang="sl-SI" sz="2800" b="1" u="sng" dirty="0" smtClean="0">
                <a:solidFill>
                  <a:srgbClr val="00B050"/>
                </a:solidFill>
                <a:latin typeface="Arial" panose="020B0604020202020204" pitchFamily="34" charset="0"/>
              </a:rPr>
              <a:t>prepiši v zvezek</a:t>
            </a:r>
            <a:endParaRPr lang="en-US" sz="2800" u="sng" dirty="0"/>
          </a:p>
        </p:txBody>
      </p:sp>
      <p:sp>
        <p:nvSpPr>
          <p:cNvPr id="6" name="AutoShape 2" descr="Measuring with ruler (CM and IN) | Math measurement, Math clipart ..."/>
          <p:cNvSpPr>
            <a:spLocks noChangeAspect="1" noChangeArrowheads="1"/>
          </p:cNvSpPr>
          <p:nvPr/>
        </p:nvSpPr>
        <p:spPr bwMode="auto">
          <a:xfrm>
            <a:off x="155574" y="-144463"/>
            <a:ext cx="905533" cy="9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120" y="5549100"/>
            <a:ext cx="206226" cy="9387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2" y="3309635"/>
            <a:ext cx="2614566" cy="30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13" y="1188882"/>
            <a:ext cx="2999034" cy="184377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59012" y="423455"/>
            <a:ext cx="8825658" cy="668383"/>
          </a:xfrm>
        </p:spPr>
        <p:txBody>
          <a:bodyPr/>
          <a:lstStyle/>
          <a:p>
            <a:r>
              <a:rPr lang="sl-SI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Preverimo nalogo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54955" y="5172890"/>
            <a:ext cx="8825658" cy="465909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PoljeZBesedilom 5"/>
              <p:cNvSpPr txBox="1"/>
              <p:nvPr/>
            </p:nvSpPr>
            <p:spPr>
              <a:xfrm>
                <a:off x="5636623" y="2965268"/>
                <a:ext cx="2176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EB589056-379C-408C-B06F-DA2138B2547F}" type="mathplaceholder">
                        <a:rPr lang="en-US" i="1" smtClean="0">
                          <a:latin typeface="Cambria Math" panose="02040503050406030204" pitchFamily="18" charset="0"/>
                        </a:rPr>
                        <a:t>Tukaj vnesite enačbo.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PoljeZBesedilom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623" y="2965268"/>
                <a:ext cx="2176878" cy="276999"/>
              </a:xfrm>
              <a:prstGeom prst="rect">
                <a:avLst/>
              </a:prstGeom>
              <a:blipFill>
                <a:blip r:embed="rId5"/>
                <a:stretch>
                  <a:fillRect l="-3081" r="-2241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F30BD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8689" y="1241133"/>
            <a:ext cx="7329624" cy="387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40059"/>
          </a:xfrm>
        </p:spPr>
        <p:txBody>
          <a:bodyPr/>
          <a:lstStyle/>
          <a:p>
            <a:pPr algn="ctr"/>
            <a:r>
              <a:rPr lang="sl-SI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Vaja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značba mesta vsebine 2"/>
              <p:cNvSpPr>
                <a:spLocks noGrp="1"/>
              </p:cNvSpPr>
              <p:nvPr>
                <p:ph idx="1"/>
              </p:nvPr>
            </p:nvSpPr>
            <p:spPr>
              <a:xfrm>
                <a:off x="763677" y="1099329"/>
                <a:ext cx="10248312" cy="532759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sl-SI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 zvezek nariši kvadrat s ploščino 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l-SI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sl-SI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lang="sl-SI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sl-SI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sl-SI" sz="2400" u="sng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Gotovo boš z razmislekom ali pa poskušanjem ugotovil, koliko meri stranica tega kvadrata.</a:t>
                </a:r>
              </a:p>
              <a:p>
                <a:pPr marL="0" indent="0">
                  <a:buNone/>
                </a:pPr>
                <a:endParaRPr lang="sl-SI" sz="2400" u="sng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 nalogo končaš, pojdi na naslednjo prosojnico.</a:t>
                </a:r>
              </a:p>
            </p:txBody>
          </p:sp>
        </mc:Choice>
        <mc:Fallback>
          <p:sp>
            <p:nvSpPr>
              <p:cNvPr id="3" name="Označba mesta vsebin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3677" y="1099329"/>
                <a:ext cx="10248312" cy="5327597"/>
              </a:xfrm>
              <a:blipFill>
                <a:blip r:embed="rId2"/>
                <a:stretch>
                  <a:fillRect l="-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755" y="116333"/>
            <a:ext cx="4084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8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00425"/>
          </a:xfrm>
        </p:spPr>
        <p:txBody>
          <a:bodyPr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značba mesta vsebine 2"/>
              <p:cNvSpPr>
                <a:spLocks noGrp="1"/>
              </p:cNvSpPr>
              <p:nvPr>
                <p:ph idx="1"/>
              </p:nvPr>
            </p:nvSpPr>
            <p:spPr>
              <a:xfrm>
                <a:off x="763677" y="901337"/>
                <a:ext cx="10248312" cy="5525589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sl-SI" sz="2400" u="sng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Preveri rešitev:</a:t>
                </a: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 zvezek nariši kvadrat s ploščino 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l-SI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sl-SI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lang="sl-SI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sl-SI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u="sng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Rešitev: </a:t>
                </a: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stranica kvadrata meri 3 cm.</a:t>
                </a:r>
              </a:p>
              <a:p>
                <a:pPr marL="0" indent="0">
                  <a:buNone/>
                </a:pPr>
                <a:endParaRPr lang="sl-SI" sz="2400" u="sng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sl-SI" sz="2400" u="sng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u="sng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Nadaljuj z nalogo:</a:t>
                </a: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Sedaj na trši papir (karton odpadne embalaže) nariši 6 takih kvadratov in jih izreži. Ti kvadrati predstavljajo mejne ploskve kocke.</a:t>
                </a: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Kvadrate polagaj drug ob drugega in </a:t>
                </a:r>
                <a:r>
                  <a:rPr lang="sl-SI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blikuj različne mreže kocke. </a:t>
                </a: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Eno izmed njih nariši tudi v zvezek. </a:t>
                </a:r>
              </a:p>
              <a:p>
                <a:pPr marL="0" indent="0">
                  <a:buNone/>
                </a:pPr>
                <a:endParaRPr lang="sl-SI" sz="2400" u="sng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 nalogo končaš, pojdi na naslednjo prosojnico.</a:t>
                </a:r>
              </a:p>
            </p:txBody>
          </p:sp>
        </mc:Choice>
        <mc:Fallback>
          <p:sp>
            <p:nvSpPr>
              <p:cNvPr id="3" name="Označba mesta vsebin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3677" y="901337"/>
                <a:ext cx="10248312" cy="5525589"/>
              </a:xfrm>
              <a:blipFill>
                <a:blip r:embed="rId2"/>
                <a:stretch>
                  <a:fillRect l="-892" t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755" y="116333"/>
            <a:ext cx="4084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42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00425"/>
          </a:xfrm>
        </p:spPr>
        <p:txBody>
          <a:bodyPr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značba mesta vsebine 2"/>
              <p:cNvSpPr>
                <a:spLocks noGrp="1"/>
              </p:cNvSpPr>
              <p:nvPr>
                <p:ph idx="1"/>
              </p:nvPr>
            </p:nvSpPr>
            <p:spPr>
              <a:xfrm>
                <a:off x="763677" y="901337"/>
                <a:ext cx="10248312" cy="552558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sl-SI" sz="1800" u="sng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Preveri rešitev: </a:t>
                </a:r>
              </a:p>
              <a:p>
                <a:pPr marL="0" indent="0">
                  <a:buNone/>
                </a:pPr>
                <a:r>
                  <a:rPr lang="sl-SI" sz="1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Sedaj na trši papir (karton odpadne embalaže) nariši 6 takih kvadratov in jih izreži. Ti kvadrati predstavljajo mejne ploskve kocke.</a:t>
                </a:r>
              </a:p>
              <a:p>
                <a:pPr marL="0" indent="0">
                  <a:buNone/>
                </a:pPr>
                <a:r>
                  <a:rPr lang="sl-SI" sz="1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Kvadrate polagaj drug ob drugega in </a:t>
                </a:r>
                <a:r>
                  <a:rPr lang="sl-SI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sl-SI" sz="1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blikuj različne mreže kocke. </a:t>
                </a:r>
              </a:p>
              <a:p>
                <a:pPr marL="0" indent="0">
                  <a:buNone/>
                </a:pPr>
                <a:r>
                  <a:rPr lang="sl-SI" sz="1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Eno izmed njih nariši tudi v zvezek. </a:t>
                </a:r>
              </a:p>
              <a:p>
                <a:pPr marL="0" indent="0">
                  <a:buNone/>
                </a:pPr>
                <a:endParaRPr lang="sl-SI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sl-SI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sl-SI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u="sng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Nadaljuj z nalogo:</a:t>
                </a:r>
                <a:endParaRPr lang="sl-SI" sz="24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Iz šestih kvadratov oblikuj kocko.</a:t>
                </a:r>
                <a:endParaRPr lang="sl-SI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Veš, da je ploščina vsakega od kvadratov 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l-S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sl-S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lang="sl-S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sl-SI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r>
                  <a:rPr lang="sl-SI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Kolikšna je </a:t>
                </a:r>
                <a:r>
                  <a:rPr lang="sl-SI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površina kocke? Napiši tudi račun.</a:t>
                </a:r>
                <a:endParaRPr lang="sl-SI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sl-SI" sz="2400" u="sng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 nalogo končaš, pojdi na naslednjo prosojnico.</a:t>
                </a:r>
              </a:p>
            </p:txBody>
          </p:sp>
        </mc:Choice>
        <mc:Fallback>
          <p:sp>
            <p:nvSpPr>
              <p:cNvPr id="3" name="Označba mesta vsebin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3677" y="901337"/>
                <a:ext cx="10248312" cy="5525589"/>
              </a:xfrm>
              <a:blipFill>
                <a:blip r:embed="rId2"/>
                <a:stretch>
                  <a:fillRect l="-773" t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755" y="116333"/>
            <a:ext cx="408467" cy="185944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949" y="1622515"/>
            <a:ext cx="4603072" cy="225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2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00425"/>
          </a:xfrm>
        </p:spPr>
        <p:txBody>
          <a:bodyPr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značba mesta vsebine 2"/>
              <p:cNvSpPr>
                <a:spLocks noGrp="1"/>
              </p:cNvSpPr>
              <p:nvPr>
                <p:ph idx="1"/>
              </p:nvPr>
            </p:nvSpPr>
            <p:spPr>
              <a:xfrm>
                <a:off x="646111" y="552930"/>
                <a:ext cx="10248312" cy="5525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l-SI" sz="1800" u="sng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Preveri rešitve:</a:t>
                </a:r>
                <a:endParaRPr lang="sl-SI" sz="18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1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Iz šestih kvadratov oblikuj kocko.</a:t>
                </a:r>
                <a:endParaRPr lang="sl-SI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Veš, da je ploščina vsakega od kvadratov 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l-SI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sl-SI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lang="sl-SI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sl-SI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r>
                  <a:rPr lang="sl-SI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Kolikšna je </a:t>
                </a:r>
                <a:r>
                  <a:rPr lang="sl-SI" sz="1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površina kocke? Napiši tudi račun.</a:t>
                </a:r>
              </a:p>
              <a:p>
                <a:pPr marL="0" indent="0">
                  <a:buNone/>
                </a:pPr>
                <a:endParaRPr lang="sl-SI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sl-SI" sz="2400" u="sng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sl-SI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sl-SI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u="sng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Nadaljuj z nalogo:</a:t>
                </a: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Izračunaj dolžino vseh robov te kocke.</a:t>
                </a:r>
                <a:endParaRPr lang="sl-SI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sl-SI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sl-SI" sz="24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Izdelano kocko v sredo, 3. 6. 2020, prinesi v šolo.</a:t>
                </a:r>
                <a:endParaRPr lang="sl-SI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Označba mesta vsebin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1" y="552930"/>
                <a:ext cx="10248312" cy="5525589"/>
              </a:xfrm>
              <a:blipFill>
                <a:blip r:embed="rId2"/>
                <a:stretch>
                  <a:fillRect l="-952" t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755" y="116333"/>
            <a:ext cx="408467" cy="185944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4" y="1846489"/>
            <a:ext cx="20859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2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4854" y="1470865"/>
            <a:ext cx="9404723" cy="2056106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Reši še nalogo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ZZV,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str.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in 83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1., 2., 6.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Hitrejši in spretnejši matematiki pa še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ZZV, str. 83 / 7.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6294" y="4258492"/>
            <a:ext cx="8946541" cy="2316478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93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9"/>
            <a:ext cx="9404723" cy="344115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673533"/>
            <a:ext cx="9718765" cy="40494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za vaše delo na daljavo.</a:t>
            </a:r>
            <a:endParaRPr lang="sl-SI" sz="3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vidimo v šoli</a:t>
            </a:r>
            <a:r>
              <a:rPr lang="sl-SI" sz="3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l-SI" sz="3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210" y="2177196"/>
            <a:ext cx="4061438" cy="30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2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o">
  <a:themeElements>
    <a:clrScheme name="Naelektreno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Naelektren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1879</TotalTime>
  <Words>176</Words>
  <Application>Microsoft Office PowerPoint</Application>
  <PresentationFormat>Širokozaslonsko</PresentationFormat>
  <Paragraphs>55</Paragraphs>
  <Slides>8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 Math</vt:lpstr>
      <vt:lpstr>Century Gothic</vt:lpstr>
      <vt:lpstr>Times New Roman</vt:lpstr>
      <vt:lpstr>Wingdings 3</vt:lpstr>
      <vt:lpstr>Naelektreno</vt:lpstr>
      <vt:lpstr>Pozdravljen(-a)  v 11. tednu učenja matematike na daljavo – 2.del</vt:lpstr>
      <vt:lpstr>Preverimo nalogo</vt:lpstr>
      <vt:lpstr>Vaja</vt:lpstr>
      <vt:lpstr>PowerPointova predstavitev</vt:lpstr>
      <vt:lpstr>PowerPointova predstavitev</vt:lpstr>
      <vt:lpstr>PowerPointova predstavitev</vt:lpstr>
      <vt:lpstr>Reši še nalogo v ZZV, str. 82 in 83 / 1., 2., 6.    Hitrejši in spretnejši matematiki pa še ZZV, str. 83 / 7.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Pozdravljen(-a)  v 4. tednu učenja matematike na daljavo</dc:title>
  <dc:creator>Windows User</dc:creator>
  <cp:lastModifiedBy>Windows User</cp:lastModifiedBy>
  <cp:revision>170</cp:revision>
  <dcterms:created xsi:type="dcterms:W3CDTF">2020-04-03T15:58:31Z</dcterms:created>
  <dcterms:modified xsi:type="dcterms:W3CDTF">2020-05-30T13:46:10Z</dcterms:modified>
</cp:coreProperties>
</file>