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sldIdLst>
    <p:sldId id="256" r:id="rId2"/>
    <p:sldId id="306" r:id="rId3"/>
    <p:sldId id="303" r:id="rId4"/>
    <p:sldId id="307" r:id="rId5"/>
    <p:sldId id="304" r:id="rId6"/>
    <p:sldId id="305" r:id="rId7"/>
    <p:sldId id="301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E4B-CD82-4F58-AB33-E56B16552A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FE62-FF8F-4A91-A3B0-A57DC02C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1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E4B-CD82-4F58-AB33-E56B16552A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FE62-FF8F-4A91-A3B0-A57DC02C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E4B-CD82-4F58-AB33-E56B16552A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FE62-FF8F-4A91-A3B0-A57DC02C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86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E4B-CD82-4F58-AB33-E56B16552A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FE62-FF8F-4A91-A3B0-A57DC02CD4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3758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E4B-CD82-4F58-AB33-E56B16552A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FE62-FF8F-4A91-A3B0-A57DC02C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23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E4B-CD82-4F58-AB33-E56B16552A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FE62-FF8F-4A91-A3B0-A57DC02C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69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E4B-CD82-4F58-AB33-E56B16552A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FE62-FF8F-4A91-A3B0-A57DC02C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E4B-CD82-4F58-AB33-E56B16552A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FE62-FF8F-4A91-A3B0-A57DC02C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5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E4B-CD82-4F58-AB33-E56B16552A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FE62-FF8F-4A91-A3B0-A57DC02C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8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E4B-CD82-4F58-AB33-E56B16552A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FE62-FF8F-4A91-A3B0-A57DC02C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1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E4B-CD82-4F58-AB33-E56B16552A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FE62-FF8F-4A91-A3B0-A57DC02C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1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E4B-CD82-4F58-AB33-E56B16552A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FE62-FF8F-4A91-A3B0-A57DC02C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E4B-CD82-4F58-AB33-E56B16552A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FE62-FF8F-4A91-A3B0-A57DC02C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4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E4B-CD82-4F58-AB33-E56B16552A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FE62-FF8F-4A91-A3B0-A57DC02C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0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E4B-CD82-4F58-AB33-E56B16552A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FE62-FF8F-4A91-A3B0-A57DC02C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9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E4B-CD82-4F58-AB33-E56B16552A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FE62-FF8F-4A91-A3B0-A57DC02C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E4B-CD82-4F58-AB33-E56B16552A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FE62-FF8F-4A91-A3B0-A57DC02C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9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C63E4B-CD82-4F58-AB33-E56B16552A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EFE62-FF8F-4A91-A3B0-A57DC02C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82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67700" y="11565"/>
            <a:ext cx="11066930" cy="318842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60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Pozdravljen</a:t>
            </a:r>
            <a:r>
              <a:rPr lang="en-US" sz="6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(-a)  v </a:t>
            </a:r>
            <a:r>
              <a:rPr lang="sl-SI" sz="60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60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tednu</a:t>
            </a:r>
            <a:r>
              <a:rPr lang="en-US" sz="6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učenja</a:t>
            </a:r>
            <a:r>
              <a:rPr lang="en-US" sz="6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matematike</a:t>
            </a:r>
            <a:r>
              <a:rPr lang="en-US" sz="6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6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daljavo</a:t>
            </a:r>
            <a:r>
              <a:rPr lang="sl-SI" sz="60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1.del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33752" y="3408986"/>
            <a:ext cx="21213498" cy="3449014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l-SI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  </a:t>
            </a:r>
            <a:r>
              <a:rPr lang="sl-SI" sz="28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NAREDIMO NEKAJ VAJ </a:t>
            </a:r>
          </a:p>
          <a:p>
            <a:r>
              <a:rPr lang="sl-SI" sz="28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l-SI" sz="28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POVEZANIH S KVADROM IN KOCKO</a:t>
            </a:r>
          </a:p>
          <a:p>
            <a:endParaRPr lang="sl-SI" sz="2800" b="1" dirty="0" smtClean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sl-SI" sz="28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poslušaj, beri, razmišljaj, sodeluj</a:t>
            </a:r>
          </a:p>
          <a:p>
            <a:r>
              <a:rPr lang="sl-SI" sz="28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sl-SI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                                Drsnice z oznako    </a:t>
            </a:r>
            <a:r>
              <a:rPr lang="sl-SI" sz="2800" b="1" u="sng" dirty="0" smtClean="0">
                <a:solidFill>
                  <a:srgbClr val="00B050"/>
                </a:solidFill>
                <a:latin typeface="Arial" panose="020B0604020202020204" pitchFamily="34" charset="0"/>
              </a:rPr>
              <a:t>prepiši v zvezek</a:t>
            </a:r>
            <a:endParaRPr lang="en-US" sz="2800" u="sng" dirty="0"/>
          </a:p>
        </p:txBody>
      </p:sp>
      <p:sp>
        <p:nvSpPr>
          <p:cNvPr id="6" name="AutoShape 2" descr="Measuring with ruler (CM and IN) | Math measurement, Math clipart ..."/>
          <p:cNvSpPr>
            <a:spLocks noChangeAspect="1" noChangeArrowheads="1"/>
          </p:cNvSpPr>
          <p:nvPr/>
        </p:nvSpPr>
        <p:spPr bwMode="auto">
          <a:xfrm>
            <a:off x="155574" y="-144463"/>
            <a:ext cx="905533" cy="90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120" y="5549100"/>
            <a:ext cx="206226" cy="9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Preverimo nalogo prejšnjega tedna: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970801"/>
            <a:ext cx="7404293" cy="447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5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74745"/>
          </a:xfrm>
        </p:spPr>
        <p:txBody>
          <a:bodyPr/>
          <a:lstStyle/>
          <a:p>
            <a:pPr algn="ctr"/>
            <a:r>
              <a:rPr lang="sl-SI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Vaja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4316" y="927463"/>
            <a:ext cx="10248312" cy="563009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Poišči </a:t>
            </a:r>
            <a:r>
              <a:rPr lang="sl-SI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paličice </a:t>
            </a: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(zobotrebci, </a:t>
            </a:r>
            <a:r>
              <a:rPr lang="sl-SI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špine</a:t>
            </a: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tanke leskove vejice…) in jih odreži na dolžino </a:t>
            </a:r>
            <a:r>
              <a:rPr lang="sl-SI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paličice </a:t>
            </a: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sl-SI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cm </a:t>
            </a: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paličice po 2 cm</a:t>
            </a: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 njih oblikuj </a:t>
            </a:r>
            <a:r>
              <a:rPr lang="sl-SI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kvader</a:t>
            </a: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Za oglišča lahko uporabiš plastelin, </a:t>
            </a:r>
            <a:r>
              <a:rPr lang="sl-SI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patafix</a:t>
            </a: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žvečilni gumi… </a:t>
            </a:r>
          </a:p>
          <a:p>
            <a:pPr marL="0" indent="0">
              <a:buNone/>
            </a:pPr>
            <a:endParaRPr lang="sl-SI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zvezek zapiši podatke in reši naloge po danih navodilih.</a:t>
            </a:r>
          </a:p>
          <a:p>
            <a:pPr marL="0" indent="0">
              <a:buNone/>
            </a:pPr>
            <a:r>
              <a:rPr lang="sl-SI" sz="3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Kvader              </a:t>
            </a:r>
            <a:endParaRPr lang="sl-SI" sz="31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5 cm            </a:t>
            </a:r>
            <a:endParaRPr lang="sl-SI" sz="31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sl-SI" sz="3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 cm    </a:t>
            </a:r>
            <a:r>
              <a:rPr lang="sl-SI" sz="3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l-SI" sz="31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sl-SI" sz="31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cm </a:t>
            </a:r>
            <a:r>
              <a:rPr lang="sl-SI" sz="3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sl-SI" sz="3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</a:p>
          <a:p>
            <a:pPr marL="0" indent="0">
              <a:buNone/>
            </a:pPr>
            <a:r>
              <a:rPr lang="sl-SI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Izračunaj vsoto dolžin vseh robov kvadra (l</a:t>
            </a:r>
            <a:r>
              <a:rPr lang="sl-SI" sz="3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sl-SI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je skupna dolžina vseh paličic, ki si jih uporabil)</a:t>
            </a:r>
          </a:p>
          <a:p>
            <a:pPr marL="0" indent="0">
              <a:buNone/>
            </a:pPr>
            <a:endParaRPr lang="sl-SI" sz="24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 nalogo končaš, pojdi na naslednjo prosojnico.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522" y="147965"/>
            <a:ext cx="408467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5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8985"/>
          </a:xfrm>
        </p:spPr>
        <p:txBody>
          <a:bodyPr/>
          <a:lstStyle/>
          <a:p>
            <a:pPr algn="ctr"/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763677" y="927463"/>
                <a:ext cx="10248312" cy="572153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sl-SI" sz="24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Kvader               </a:t>
                </a:r>
                <a:r>
                  <a:rPr lang="sl-SI" sz="2400" u="sng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preveri rešitev:</a:t>
                </a:r>
              </a:p>
              <a:p>
                <a:pPr marL="0" indent="0">
                  <a:buNone/>
                </a:pPr>
                <a:r>
                  <a:rPr lang="sl-SI" sz="24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= 5 cm            </a:t>
                </a:r>
                <a:r>
                  <a:rPr lang="sl-SI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Izračunaj vsoto dolžin vseh robov kvadra (l).</a:t>
                </a:r>
              </a:p>
              <a:p>
                <a:pPr marL="0" indent="0">
                  <a:buNone/>
                </a:pPr>
                <a:r>
                  <a:rPr lang="sl-SI" sz="24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 = 3 cm            </a:t>
                </a:r>
                <a:r>
                  <a:rPr lang="sl-SI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(to je skupna dolžina vseh paličic, ki si jih uporabil)</a:t>
                </a:r>
              </a:p>
              <a:p>
                <a:pPr marL="0" indent="0">
                  <a:buNone/>
                </a:pPr>
                <a:r>
                  <a:rPr lang="sl-SI" sz="2400" u="sng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 = 2 cm </a:t>
                </a:r>
                <a:r>
                  <a:rPr lang="sl-SI" sz="24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sl-SI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l-SI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 = 4 </a:t>
                </a:r>
                <a14:m>
                  <m:oMath xmlns:m="http://schemas.openxmlformats.org/officeDocument/2006/math">
                    <m:r>
                      <a:rPr lang="sl-SI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sl-SI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 cm + 4 </a:t>
                </a:r>
                <a14:m>
                  <m:oMath xmlns:m="http://schemas.openxmlformats.org/officeDocument/2006/math">
                    <m:r>
                      <a:rPr lang="sl-SI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sl-SI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cm + 4 </a:t>
                </a:r>
                <a14:m>
                  <m:oMath xmlns:m="http://schemas.openxmlformats.org/officeDocument/2006/math">
                    <m:r>
                      <a:rPr lang="sl-SI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sl-SI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cm</a:t>
                </a:r>
              </a:p>
              <a:p>
                <a:pPr marL="0" indent="0">
                  <a:buNone/>
                </a:pPr>
                <a:r>
                  <a:rPr lang="sl-SI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l-SI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l = 20 cm + 12 cm + 8 cm</a:t>
                </a:r>
              </a:p>
              <a:p>
                <a:pPr marL="0" indent="0">
                  <a:buNone/>
                </a:pPr>
                <a:r>
                  <a:rPr lang="sl-SI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l-SI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l = 40 cm</a:t>
                </a:r>
              </a:p>
              <a:p>
                <a:pPr marL="0" indent="0">
                  <a:buNone/>
                </a:pPr>
                <a:endParaRPr lang="sl-SI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sl-SI" sz="2400" u="sng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Nadaljuj z nalogo:</a:t>
                </a:r>
              </a:p>
              <a:p>
                <a:pPr marL="0" indent="0">
                  <a:buNone/>
                </a:pPr>
                <a:r>
                  <a:rPr lang="sl-SI" sz="24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Kvader nariši v poševni projekciji. </a:t>
                </a:r>
              </a:p>
              <a:p>
                <a:pPr marL="0" indent="0">
                  <a:buNone/>
                </a:pPr>
                <a:r>
                  <a:rPr lang="sl-SI" sz="24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Upoštevaj, da je rob a dolžina, rob b širina (pri risanju ga za polovico skrajšamo) in rob c višina. </a:t>
                </a:r>
                <a:endParaRPr lang="sl-SI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sl-SI" sz="2400" u="sng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sl-SI" sz="24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 nalogo končaš, pojdi na naslednjo prosojnico.</a:t>
                </a:r>
              </a:p>
            </p:txBody>
          </p:sp>
        </mc:Choice>
        <mc:Fallback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3677" y="927463"/>
                <a:ext cx="10248312" cy="5721531"/>
              </a:xfrm>
              <a:blipFill>
                <a:blip r:embed="rId2"/>
                <a:stretch>
                  <a:fillRect l="-773" t="-1278" r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522" y="147965"/>
            <a:ext cx="408467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7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40059"/>
          </a:xfrm>
        </p:spPr>
        <p:txBody>
          <a:bodyPr/>
          <a:lstStyle/>
          <a:p>
            <a:pPr algn="ctr"/>
            <a:r>
              <a:rPr lang="sl-SI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Vaja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63677" y="1099329"/>
            <a:ext cx="10248312" cy="53275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Kvader             </a:t>
            </a:r>
            <a:r>
              <a:rPr lang="sl-SI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Preveri rešitev: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5 cm           </a:t>
            </a:r>
            <a:r>
              <a:rPr lang="sl-SI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Kvader nariši v poševni projekciji. </a:t>
            </a:r>
            <a:endParaRPr lang="sl-SI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3 cm           </a:t>
            </a:r>
            <a:r>
              <a:rPr lang="sl-SI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Upoštevaj, da je rob a dolžina, rob b širina </a:t>
            </a:r>
            <a:endParaRPr lang="sl-SI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2 cm </a:t>
            </a:r>
            <a:r>
              <a:rPr lang="sl-SI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sl-SI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(pri risanju ga za polovico skrajšamo) in rob c višina.</a:t>
            </a:r>
            <a:r>
              <a:rPr lang="sl-S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sl-SI" sz="24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Nadaljuj </a:t>
            </a:r>
            <a:r>
              <a:rPr lang="sl-SI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nalogo</a:t>
            </a:r>
            <a:r>
              <a:rPr lang="sl-SI" sz="24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l-SI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Nariši mrežo tega kvadra in mu izračunaj površino (P).</a:t>
            </a:r>
          </a:p>
          <a:p>
            <a:pPr marL="0" indent="0">
              <a:buNone/>
            </a:pPr>
            <a:endParaRPr lang="sl-SI" sz="24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4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 nalogo končaš, pojdi na naslednjo prosojnico.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509" y="203979"/>
            <a:ext cx="2981325" cy="17907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522" y="63056"/>
            <a:ext cx="408467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6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40059"/>
          </a:xfrm>
        </p:spPr>
        <p:txBody>
          <a:bodyPr/>
          <a:lstStyle/>
          <a:p>
            <a:pPr algn="ctr"/>
            <a:r>
              <a:rPr lang="sl-SI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Vaja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63677" y="1099329"/>
            <a:ext cx="10248312" cy="5327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Kvader            </a:t>
            </a:r>
            <a:r>
              <a:rPr lang="sl-SI" sz="24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Preveri rešitev: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5 cm          </a:t>
            </a:r>
            <a:r>
              <a:rPr lang="sl-SI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Nariši mrežo tega kvadra in mu izračunaj površino (P</a:t>
            </a:r>
            <a:r>
              <a:rPr lang="sl-SI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3 cm          </a:t>
            </a:r>
            <a:r>
              <a:rPr lang="sl-SI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l-SI" sz="24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2 cm </a:t>
            </a:r>
            <a:r>
              <a:rPr lang="sl-SI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sl-SI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400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4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4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 nalogo končaš, slikaj zapis v zvezku in 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izdelan kvader in ga pošlji po elektronski pošti.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388" y="2038895"/>
            <a:ext cx="3638550" cy="39052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858" y="2286752"/>
            <a:ext cx="4034519" cy="174678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3522" y="63056"/>
            <a:ext cx="408467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5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4854" y="1470865"/>
            <a:ext cx="9404723" cy="2056106"/>
          </a:xfrm>
        </p:spPr>
        <p:txBody>
          <a:bodyPr/>
          <a:lstStyle/>
          <a:p>
            <a:r>
              <a:rPr lang="sl-SI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Reši še nalogo U, str. 155 / 21</a:t>
            </a:r>
            <a:br>
              <a:rPr lang="sl-SI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Hitrejši in spretnejši matematiki pa še U, 156 / 27.  Nalogo slikaj in pošlji po el. pošti.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6294" y="4258492"/>
            <a:ext cx="8946541" cy="2316478"/>
          </a:xfrm>
        </p:spPr>
        <p:txBody>
          <a:bodyPr/>
          <a:lstStyle/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709" y="193477"/>
            <a:ext cx="408467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9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344115"/>
          </a:xfrm>
        </p:spPr>
        <p:txBody>
          <a:bodyPr/>
          <a:lstStyle/>
          <a:p>
            <a:r>
              <a:rPr lang="sl-SI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796834"/>
            <a:ext cx="9751923" cy="40625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Toliko za danes, jutri pa naprej.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406" y="1330778"/>
            <a:ext cx="3992880" cy="29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1880</TotalTime>
  <Words>397</Words>
  <Application>Microsoft Office PowerPoint</Application>
  <PresentationFormat>Širokozaslonsko</PresentationFormat>
  <Paragraphs>61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 Math</vt:lpstr>
      <vt:lpstr>Century Gothic</vt:lpstr>
      <vt:lpstr>Times New Roman</vt:lpstr>
      <vt:lpstr>Wingdings 3</vt:lpstr>
      <vt:lpstr>Naelektreno</vt:lpstr>
      <vt:lpstr>Pozdravljen(-a)  v 11. tednu učenja matematike na daljavo – 1.del</vt:lpstr>
      <vt:lpstr>Preverimo nalogo prejšnjega tedna:</vt:lpstr>
      <vt:lpstr>Vaja</vt:lpstr>
      <vt:lpstr>PowerPointova predstavitev</vt:lpstr>
      <vt:lpstr>Vaja</vt:lpstr>
      <vt:lpstr>Vaja</vt:lpstr>
      <vt:lpstr>Reši še nalogo U, str. 155 / 21   Hitrejši in spretnejši matematiki pa še U, 156 / 27.  Nalogo slikaj in pošlji po el. pošti.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Pozdravljen(-a)  v 4. tednu učenja matematike na daljavo</dc:title>
  <dc:creator>Windows User</dc:creator>
  <cp:lastModifiedBy>Windows User</cp:lastModifiedBy>
  <cp:revision>170</cp:revision>
  <dcterms:created xsi:type="dcterms:W3CDTF">2020-04-03T15:58:31Z</dcterms:created>
  <dcterms:modified xsi:type="dcterms:W3CDTF">2020-05-30T13:56:25Z</dcterms:modified>
</cp:coreProperties>
</file>