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2" r:id="rId4"/>
    <p:sldId id="268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B8840-431B-486B-9762-7A9B49A94E18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800C-5F8B-40B1-AB0E-4CBB0A7822E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5400" b="1" dirty="0" smtClean="0">
                <a:solidFill>
                  <a:srgbClr val="7030A0"/>
                </a:solidFill>
              </a:rPr>
              <a:t>PROŠNJA</a:t>
            </a:r>
            <a:endParaRPr lang="sl-SI" sz="54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rgbClr val="FFC000"/>
                </a:solidFill>
              </a:rPr>
              <a:t>PONOVI</a:t>
            </a:r>
            <a:endParaRPr lang="sl-SI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717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grada vsebine 10" descr="STEM-writing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1007604" y="3429000"/>
            <a:ext cx="7128792" cy="326736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3600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3600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6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36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6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Prošnjo lahko izrečemo ali zapišemo.</a:t>
            </a:r>
            <a:endParaRPr lang="sl-SI" sz="3600" b="1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17357" y="2204864"/>
            <a:ext cx="7344816" cy="999802"/>
          </a:xfrm>
        </p:spPr>
        <p:txBody>
          <a:bodyPr>
            <a:noAutofit/>
          </a:bodyPr>
          <a:lstStyle/>
          <a:p>
            <a:r>
              <a:rPr lang="sl-SI" u="sng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NEURADNO PROŠNJO IZREKAMO ALI NAPIŠEMO:</a:t>
            </a:r>
          </a:p>
          <a:p>
            <a:r>
              <a:rPr lang="sl-SI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sorodnikom, prijateljem, znanecem...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8028384" y="2348880"/>
            <a:ext cx="1152128" cy="144016"/>
          </a:xfrm>
        </p:spPr>
        <p:txBody>
          <a:bodyPr>
            <a:normAutofit fontScale="25000" lnSpcReduction="20000"/>
          </a:bodyPr>
          <a:lstStyle/>
          <a:p>
            <a:endParaRPr lang="sl-SI" sz="1800" b="0" i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539552" y="44625"/>
            <a:ext cx="8604448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sl-SI" sz="2800" dirty="0" smtClean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Prošnja je BESEDILO s katerim naslovnika pozivamo, naj kaj naredi.</a:t>
            </a:r>
            <a:endParaRPr lang="sl-SI" sz="2800" b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boy-wri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77" y="-27384"/>
            <a:ext cx="10287000" cy="6858000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170617" y="692503"/>
            <a:ext cx="5040560" cy="5688632"/>
          </a:xfrm>
          <a:prstGeom prst="rect">
            <a:avLst/>
          </a:prstGeom>
          <a:solidFill>
            <a:schemeClr val="tx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i="1" dirty="0">
              <a:solidFill>
                <a:schemeClr val="bg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3035107" y="476672"/>
            <a:ext cx="2451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r>
              <a:rPr lang="sl-SI" dirty="0" smtClean="0">
                <a:solidFill>
                  <a:schemeClr val="bg1"/>
                </a:solidFill>
              </a:rPr>
              <a:t>kraj in datum pisanja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11560" y="1340768"/>
            <a:ext cx="94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nagovor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1331640" y="2204864"/>
            <a:ext cx="3043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dirty="0" smtClean="0">
                <a:solidFill>
                  <a:schemeClr val="bg1"/>
                </a:solidFill>
              </a:rPr>
              <a:t>vsebina</a:t>
            </a:r>
            <a:endParaRPr lang="sl-SI" sz="7200" dirty="0">
              <a:solidFill>
                <a:schemeClr val="bg1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1475656" y="3707740"/>
            <a:ext cx="91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pozdrav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2627784" y="4355812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podpis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0921" y="764704"/>
            <a:ext cx="1881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/>
              <a:t>DEDE</a:t>
            </a:r>
            <a:endParaRPr lang="sl-SI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370279" y="137063"/>
            <a:ext cx="281886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</a:rPr>
              <a:t>DELI PROŠNJE</a:t>
            </a:r>
            <a:endParaRPr lang="sl-SI" sz="20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026003"/>
            <a:ext cx="3433886" cy="326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Pravopisni opomnik: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FFFF00"/>
                </a:solidFill>
              </a:rPr>
              <a:t>m</a:t>
            </a:r>
            <a:r>
              <a:rPr lang="sl-SI" dirty="0" smtClean="0">
                <a:solidFill>
                  <a:srgbClr val="FFFF00"/>
                </a:solidFill>
              </a:rPr>
              <a:t>ed KRAJEM in DATUMOM napišemo vejico,</a:t>
            </a:r>
          </a:p>
          <a:p>
            <a:r>
              <a:rPr lang="sl-SI" dirty="0">
                <a:solidFill>
                  <a:srgbClr val="FFFF00"/>
                </a:solidFill>
              </a:rPr>
              <a:t>z</a:t>
            </a:r>
            <a:r>
              <a:rPr lang="sl-SI" dirty="0" smtClean="0">
                <a:solidFill>
                  <a:srgbClr val="FFFF00"/>
                </a:solidFill>
              </a:rPr>
              <a:t>a NAGOVOROM lahko pišemo vejico ali klicaj</a:t>
            </a:r>
          </a:p>
          <a:p>
            <a:pPr marL="0" indent="0">
              <a:buNone/>
            </a:pPr>
            <a:r>
              <a:rPr lang="sl-SI" dirty="0">
                <a:solidFill>
                  <a:srgbClr val="FFFF00"/>
                </a:solidFill>
              </a:rPr>
              <a:t>n</a:t>
            </a:r>
            <a:r>
              <a:rPr lang="sl-SI" dirty="0" smtClean="0">
                <a:solidFill>
                  <a:srgbClr val="FFFF00"/>
                </a:solidFill>
              </a:rPr>
              <a:t>pr. Mami!        Draga babica,</a:t>
            </a:r>
          </a:p>
          <a:p>
            <a:r>
              <a:rPr lang="sl-SI" dirty="0">
                <a:solidFill>
                  <a:srgbClr val="FFFF00"/>
                </a:solidFill>
              </a:rPr>
              <a:t>z</a:t>
            </a:r>
            <a:r>
              <a:rPr lang="sl-SI" dirty="0" smtClean="0">
                <a:solidFill>
                  <a:srgbClr val="FFFF00"/>
                </a:solidFill>
              </a:rPr>
              <a:t>a </a:t>
            </a:r>
            <a:r>
              <a:rPr lang="sl-SI" b="1" dirty="0" smtClean="0">
                <a:solidFill>
                  <a:srgbClr val="00B0F0"/>
                </a:solidFill>
              </a:rPr>
              <a:t>!</a:t>
            </a:r>
            <a:r>
              <a:rPr lang="sl-SI" dirty="0" smtClean="0">
                <a:solidFill>
                  <a:srgbClr val="FFFF00"/>
                </a:solidFill>
              </a:rPr>
              <a:t> (klicajem) začnemo pisati z VELIKO začetnico,</a:t>
            </a:r>
          </a:p>
          <a:p>
            <a:r>
              <a:rPr lang="sl-SI" dirty="0">
                <a:solidFill>
                  <a:srgbClr val="FFFF00"/>
                </a:solidFill>
              </a:rPr>
              <a:t>z</a:t>
            </a:r>
            <a:r>
              <a:rPr lang="sl-SI" dirty="0" smtClean="0">
                <a:solidFill>
                  <a:srgbClr val="FFFF00"/>
                </a:solidFill>
              </a:rPr>
              <a:t>a </a:t>
            </a:r>
            <a:r>
              <a:rPr lang="sl-SI" b="1" dirty="0" smtClean="0">
                <a:solidFill>
                  <a:srgbClr val="00B0F0"/>
                </a:solidFill>
              </a:rPr>
              <a:t>,</a:t>
            </a:r>
            <a:r>
              <a:rPr lang="sl-SI" dirty="0" smtClean="0">
                <a:solidFill>
                  <a:srgbClr val="FFFF00"/>
                </a:solidFill>
              </a:rPr>
              <a:t> (vejico) začnemo pisati z MALO začetnico.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Naloga: </a:t>
            </a:r>
            <a:r>
              <a:rPr lang="sl-SI" b="1" dirty="0" smtClean="0">
                <a:solidFill>
                  <a:srgbClr val="7030A0"/>
                </a:solidFill>
              </a:rPr>
              <a:t>Razišči, kdaj za pozdravom postavimo ločilo in kdaj ne.</a:t>
            </a:r>
            <a:endParaRPr lang="sl-SI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559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EA226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96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Officeova tema</vt:lpstr>
      <vt:lpstr>PROŠNJA</vt:lpstr>
      <vt:lpstr>  Prošnjo lahko izrečemo ali zapišemo.</vt:lpstr>
      <vt:lpstr>PowerPoint Presentation</vt:lpstr>
      <vt:lpstr>Pravopisni opomnik: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Prošnjo lahko izrečemo ali zapišemo.</dc:title>
  <dc:creator>Mateja</dc:creator>
  <cp:lastModifiedBy>Anita</cp:lastModifiedBy>
  <cp:revision>43</cp:revision>
  <dcterms:created xsi:type="dcterms:W3CDTF">2017-11-07T15:26:31Z</dcterms:created>
  <dcterms:modified xsi:type="dcterms:W3CDTF">2020-05-20T06:12:12Z</dcterms:modified>
</cp:coreProperties>
</file>