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6.jpg"/><Relationship Id="rId7" Type="http://schemas.openxmlformats.org/officeDocument/2006/relationships/image" Target="../media/image1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2.jpg"/><Relationship Id="rId4" Type="http://schemas.openxmlformats.org/officeDocument/2006/relationships/image" Target="../media/image3.jpg"/><Relationship Id="rId9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4212" y="0"/>
            <a:ext cx="8001000" cy="2971801"/>
          </a:xfrm>
        </p:spPr>
        <p:txBody>
          <a:bodyPr>
            <a:normAutofit/>
          </a:bodyPr>
          <a:lstStyle/>
          <a:p>
            <a:r>
              <a:rPr lang="sl-SI" sz="8000" dirty="0" smtClean="0"/>
              <a:t>ŽIVO - NEŽIVO</a:t>
            </a:r>
            <a:endParaRPr lang="sl-SI" sz="8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993227" y="6001555"/>
            <a:ext cx="5404834" cy="946597"/>
          </a:xfrm>
        </p:spPr>
        <p:txBody>
          <a:bodyPr/>
          <a:lstStyle/>
          <a:p>
            <a:r>
              <a:rPr lang="sl-SI" dirty="0" smtClean="0"/>
              <a:t>DOPOLNILA IN UREDILA Kristina Škulj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22245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769495" y="1107770"/>
            <a:ext cx="9708630" cy="4191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 SI SE KDAJ MED SPREHODOM PO GOZDU ALI PARKU OZRL OKOLI SEBE IN OPAZOVAL OKOLJE, KI TE OBDAJA? KAJ SI OPAZIL?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sz="2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200" dirty="0" smtClean="0"/>
              <a:t>VSE, KAR NAS OBDAJA, LAHKO RAZDELIMO NA </a:t>
            </a:r>
            <a:r>
              <a:rPr lang="sl-SI" sz="3200" b="1" dirty="0" smtClean="0"/>
              <a:t>ŽIVI SVET</a:t>
            </a:r>
            <a:r>
              <a:rPr lang="sl-SI" sz="3200" dirty="0" smtClean="0"/>
              <a:t> IN </a:t>
            </a:r>
            <a:r>
              <a:rPr lang="sl-SI" sz="3200" b="1" dirty="0" smtClean="0"/>
              <a:t>NEŽIVI SVET</a:t>
            </a:r>
            <a:r>
              <a:rPr lang="sl-SI" sz="3200" dirty="0" smtClean="0"/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200" b="1" dirty="0" smtClean="0"/>
              <a:t>ŽIVI SVET </a:t>
            </a:r>
            <a:r>
              <a:rPr lang="sl-SI" sz="3200" dirty="0" smtClean="0"/>
              <a:t>SO LJUDJE, ŽIVALI, RASTLINE.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sz="2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503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1334125" y="449705"/>
            <a:ext cx="8919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/>
              <a:t>KAKO LOČIM ŽIVO OD NEŽIVEGA?</a:t>
            </a:r>
            <a:endParaRPr lang="sl-SI" sz="36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669" y="1325169"/>
            <a:ext cx="7075357" cy="5194295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822533" y="2886890"/>
            <a:ext cx="2730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/>
              <a:t>ŽIVA BITJA: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3846216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1">
                <a:lumMod val="6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Neživa narava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983" y="183951"/>
            <a:ext cx="3511639" cy="2341093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49" y="183951"/>
            <a:ext cx="3125972" cy="234447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85" y="2738117"/>
            <a:ext cx="4990777" cy="192872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116" y="196818"/>
            <a:ext cx="3478115" cy="231874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27" y="2939280"/>
            <a:ext cx="3262879" cy="217525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125" y="4876531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96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Živa narava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1667" y="119130"/>
            <a:ext cx="3835243" cy="653603"/>
          </a:xfrm>
        </p:spPr>
        <p:txBody>
          <a:bodyPr>
            <a:noAutofit/>
          </a:bodyPr>
          <a:lstStyle/>
          <a:p>
            <a:r>
              <a:rPr lang="sl-SI" sz="4400" dirty="0" smtClean="0"/>
              <a:t>RASTLINE</a:t>
            </a:r>
            <a:endParaRPr lang="sl-SI" sz="4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6" y="1233437"/>
            <a:ext cx="4934817" cy="325389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42" y="0"/>
            <a:ext cx="4841358" cy="322757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961" y="3223978"/>
            <a:ext cx="2422681" cy="363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79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Živa narava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5181" y="318976"/>
            <a:ext cx="6879449" cy="664732"/>
          </a:xfrm>
        </p:spPr>
        <p:txBody>
          <a:bodyPr>
            <a:noAutofit/>
          </a:bodyPr>
          <a:lstStyle/>
          <a:p>
            <a:r>
              <a:rPr lang="sl-SI" sz="4400" dirty="0" smtClean="0"/>
              <a:t>ŽIVALI</a:t>
            </a:r>
            <a:endParaRPr lang="sl-SI" sz="4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116" y="-1"/>
            <a:ext cx="4642884" cy="312911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5453"/>
            <a:ext cx="4600001" cy="306666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111" y="3839128"/>
            <a:ext cx="4642884" cy="306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94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ŽIVA NARAVA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67832" y="404037"/>
            <a:ext cx="5050649" cy="771058"/>
          </a:xfrm>
        </p:spPr>
        <p:txBody>
          <a:bodyPr>
            <a:normAutofit/>
          </a:bodyPr>
          <a:lstStyle/>
          <a:p>
            <a:r>
              <a:rPr lang="sl-SI" sz="4400" dirty="0" smtClean="0"/>
              <a:t>ČLOVEK</a:t>
            </a:r>
            <a:endParaRPr lang="sl-SI" sz="4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105" y="0"/>
            <a:ext cx="5251895" cy="350126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053" y="3501264"/>
            <a:ext cx="5046920" cy="333832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519"/>
            <a:ext cx="5178053" cy="346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3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58083" y="5350933"/>
            <a:ext cx="11906094" cy="1507067"/>
          </a:xfrm>
        </p:spPr>
        <p:txBody>
          <a:bodyPr/>
          <a:lstStyle/>
          <a:p>
            <a:r>
              <a:rPr lang="sl-SI" dirty="0" smtClean="0"/>
              <a:t>  Živa narava potrebuje neživo in živo naravo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017" y="-23681"/>
            <a:ext cx="2540203" cy="1693469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858" y="2937"/>
            <a:ext cx="2692142" cy="179476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219" y="175130"/>
            <a:ext cx="2376639" cy="178247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633" y="227558"/>
            <a:ext cx="2269413" cy="151294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83" y="-30049"/>
            <a:ext cx="2414716" cy="123532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359" y="2854843"/>
            <a:ext cx="2512506" cy="185559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26" y="2802114"/>
            <a:ext cx="2926080" cy="195072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8467"/>
            <a:ext cx="2926080" cy="1950720"/>
          </a:xfrm>
          <a:prstGeom prst="rect">
            <a:avLst/>
          </a:prstGeom>
        </p:spPr>
      </p:pic>
      <p:cxnSp>
        <p:nvCxnSpPr>
          <p:cNvPr id="17" name="Raven puščični povezovalnik 16"/>
          <p:cNvCxnSpPr/>
          <p:nvPr/>
        </p:nvCxnSpPr>
        <p:spPr>
          <a:xfrm flipV="1">
            <a:off x="1149275" y="1456510"/>
            <a:ext cx="718162" cy="1212853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uščični povezovalnik 18"/>
          <p:cNvCxnSpPr/>
          <p:nvPr/>
        </p:nvCxnSpPr>
        <p:spPr>
          <a:xfrm flipV="1">
            <a:off x="2768958" y="1957609"/>
            <a:ext cx="722381" cy="711754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uščični povezovalnik 20"/>
          <p:cNvCxnSpPr/>
          <p:nvPr/>
        </p:nvCxnSpPr>
        <p:spPr>
          <a:xfrm flipV="1">
            <a:off x="3090930" y="1797699"/>
            <a:ext cx="2318197" cy="924984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en puščični povezovalnik 22"/>
          <p:cNvCxnSpPr/>
          <p:nvPr/>
        </p:nvCxnSpPr>
        <p:spPr>
          <a:xfrm flipV="1">
            <a:off x="3039414" y="1998107"/>
            <a:ext cx="4417454" cy="874719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uščični povezovalnik 24"/>
          <p:cNvCxnSpPr/>
          <p:nvPr/>
        </p:nvCxnSpPr>
        <p:spPr>
          <a:xfrm flipV="1">
            <a:off x="2206379" y="1957609"/>
            <a:ext cx="7747662" cy="711754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en puščični povezovalnik 26"/>
          <p:cNvCxnSpPr/>
          <p:nvPr/>
        </p:nvCxnSpPr>
        <p:spPr>
          <a:xfrm flipH="1" flipV="1">
            <a:off x="1508356" y="1365181"/>
            <a:ext cx="2123486" cy="1649572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puščični povezovalnik 28"/>
          <p:cNvCxnSpPr/>
          <p:nvPr/>
        </p:nvCxnSpPr>
        <p:spPr>
          <a:xfrm flipH="1" flipV="1">
            <a:off x="4077526" y="1957609"/>
            <a:ext cx="661854" cy="790858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en puščični povezovalnik 30"/>
          <p:cNvCxnSpPr/>
          <p:nvPr/>
        </p:nvCxnSpPr>
        <p:spPr>
          <a:xfrm flipV="1">
            <a:off x="5460643" y="1856180"/>
            <a:ext cx="83063" cy="866503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en puščični povezovalnik 32"/>
          <p:cNvCxnSpPr/>
          <p:nvPr/>
        </p:nvCxnSpPr>
        <p:spPr>
          <a:xfrm flipV="1">
            <a:off x="6665170" y="2176540"/>
            <a:ext cx="1062154" cy="571927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en puščični povezovalnik 34"/>
          <p:cNvCxnSpPr/>
          <p:nvPr/>
        </p:nvCxnSpPr>
        <p:spPr>
          <a:xfrm flipV="1">
            <a:off x="6706106" y="1970695"/>
            <a:ext cx="3586877" cy="955778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en puščični povezovalnik 36"/>
          <p:cNvCxnSpPr>
            <a:endCxn id="10" idx="1"/>
          </p:cNvCxnSpPr>
          <p:nvPr/>
        </p:nvCxnSpPr>
        <p:spPr>
          <a:xfrm>
            <a:off x="2926080" y="3777474"/>
            <a:ext cx="853946" cy="0"/>
          </a:xfrm>
          <a:prstGeom prst="straightConnector1">
            <a:avLst/>
          </a:prstGeom>
          <a:ln>
            <a:solidFill>
              <a:srgbClr val="C00000">
                <a:alpha val="60000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ven puščični povezovalnik 40"/>
          <p:cNvCxnSpPr/>
          <p:nvPr/>
        </p:nvCxnSpPr>
        <p:spPr>
          <a:xfrm>
            <a:off x="6825803" y="3777474"/>
            <a:ext cx="1030310" cy="0"/>
          </a:xfrm>
          <a:prstGeom prst="straightConnector1">
            <a:avLst/>
          </a:prstGeom>
          <a:ln>
            <a:solidFill>
              <a:srgbClr val="C00000">
                <a:alpha val="60000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ven puščični povezovalnik 42"/>
          <p:cNvCxnSpPr/>
          <p:nvPr/>
        </p:nvCxnSpPr>
        <p:spPr>
          <a:xfrm flipV="1">
            <a:off x="2570099" y="4765562"/>
            <a:ext cx="5542580" cy="25457"/>
          </a:xfrm>
          <a:prstGeom prst="straightConnector1">
            <a:avLst/>
          </a:prstGeom>
          <a:ln>
            <a:solidFill>
              <a:srgbClr val="C00000">
                <a:alpha val="60000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02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zina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75</TotalTime>
  <Words>85</Words>
  <Application>Microsoft Office PowerPoint</Application>
  <PresentationFormat>Custom</PresentationFormat>
  <Paragraphs>16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Rezina</vt:lpstr>
      <vt:lpstr>ŽIVO - NEŽIVO</vt:lpstr>
      <vt:lpstr>PowerPoint Presentation</vt:lpstr>
      <vt:lpstr>PowerPoint Presentation</vt:lpstr>
      <vt:lpstr>Neživa narava</vt:lpstr>
      <vt:lpstr>Živa narava</vt:lpstr>
      <vt:lpstr>Živa narava</vt:lpstr>
      <vt:lpstr>ŽIVA NARAVA</vt:lpstr>
      <vt:lpstr>  Živa narava potrebuje neživo in živo naravo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 - NEŽIVO</dc:title>
  <dc:creator>Petra</dc:creator>
  <cp:lastModifiedBy>Klavdija</cp:lastModifiedBy>
  <cp:revision>13</cp:revision>
  <dcterms:created xsi:type="dcterms:W3CDTF">2017-05-16T07:43:55Z</dcterms:created>
  <dcterms:modified xsi:type="dcterms:W3CDTF">2020-04-09T18:22:17Z</dcterms:modified>
</cp:coreProperties>
</file>