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5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85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41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44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9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46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18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95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5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90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9C4D-13E8-47A0-913D-AAC671E2419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858C-44BE-4888-9904-EAB2EC5A65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3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1752288" cy="78581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632202" y="490528"/>
            <a:ext cx="6929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800" b="1" dirty="0" smtClean="0">
                <a:solidFill>
                  <a:srgbClr val="00B050"/>
                </a:solidFill>
              </a:rPr>
              <a:t>ŽIVO</a:t>
            </a:r>
            <a:r>
              <a:rPr lang="sl-SI" sz="8800" b="1" dirty="0" smtClean="0"/>
              <a:t> - </a:t>
            </a:r>
            <a:r>
              <a:rPr lang="sl-SI" sz="8800" b="1" dirty="0" smtClean="0">
                <a:solidFill>
                  <a:srgbClr val="FF0000"/>
                </a:solidFill>
              </a:rPr>
              <a:t>NEŽIVO</a:t>
            </a:r>
            <a:endParaRPr lang="sl-SI" sz="8800" b="1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914709" y="5786846"/>
            <a:ext cx="161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Kristina Škulj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154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POSKUSI ZNOVA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27" y="875675"/>
            <a:ext cx="5033416" cy="50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UVRSTIMO POLŽA?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42" y="2050868"/>
            <a:ext cx="4630603" cy="3472952"/>
          </a:xfrm>
        </p:spPr>
      </p:pic>
      <p:sp>
        <p:nvSpPr>
          <p:cNvPr id="5" name="PoljeZBesedilom 4"/>
          <p:cNvSpPr txBox="1"/>
          <p:nvPr/>
        </p:nvSpPr>
        <p:spPr>
          <a:xfrm>
            <a:off x="838200" y="1931101"/>
            <a:ext cx="513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3" action="ppaction://hlinksldjump"/>
              </a:rPr>
              <a:t>V ŽIVO NARAVO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38200" y="3464178"/>
            <a:ext cx="460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4" action="ppaction://hlinksldjump"/>
              </a:rPr>
              <a:t>V NEŽIVO NARAVO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127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DOBRO TI GRE!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NADALJUJ KVIZ…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99" y="1524781"/>
            <a:ext cx="5333219" cy="53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RAZMISLI…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POSKUSI ZNOVA.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t="29933" r="14676"/>
          <a:stretch/>
        </p:blipFill>
        <p:spPr>
          <a:xfrm>
            <a:off x="4811842" y="2242205"/>
            <a:ext cx="3777522" cy="423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VODA SODI V NEŽIVO NARAVO?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2490138"/>
            <a:ext cx="5809202" cy="3270581"/>
          </a:xfrm>
        </p:spPr>
      </p:pic>
      <p:sp>
        <p:nvSpPr>
          <p:cNvPr id="5" name="PoljeZBesedilom 4"/>
          <p:cNvSpPr txBox="1"/>
          <p:nvPr/>
        </p:nvSpPr>
        <p:spPr>
          <a:xfrm>
            <a:off x="838200" y="2049407"/>
            <a:ext cx="46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3" action="ppaction://hlinksldjump"/>
              </a:rPr>
              <a:t>DA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38200" y="334409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4" action="ppaction://hlinksldjump"/>
              </a:rPr>
              <a:t>NE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957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SUPER!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NADALJUJ KVIZ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33" y="365125"/>
            <a:ext cx="5228288" cy="52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POSKUSI ZNOVA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07" y="680804"/>
            <a:ext cx="5767934" cy="57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SODI KAMEN?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00" y="2758417"/>
            <a:ext cx="2381250" cy="2381250"/>
          </a:xfrm>
        </p:spPr>
      </p:pic>
      <p:sp>
        <p:nvSpPr>
          <p:cNvPr id="5" name="PoljeZBesedilom 4"/>
          <p:cNvSpPr txBox="1"/>
          <p:nvPr/>
        </p:nvSpPr>
        <p:spPr>
          <a:xfrm>
            <a:off x="940526" y="1907177"/>
            <a:ext cx="508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3" action="ppaction://hlinksldjump"/>
              </a:rPr>
              <a:t>V NEŽIVO NARAVO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05839" y="3304902"/>
            <a:ext cx="495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4" action="ppaction://hlinksldjump"/>
              </a:rPr>
              <a:t>V ŽIVO NARAVO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8488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ni oblaček 4"/>
          <p:cNvSpPr/>
          <p:nvPr/>
        </p:nvSpPr>
        <p:spPr>
          <a:xfrm rot="1840515">
            <a:off x="6595476" y="744148"/>
            <a:ext cx="4685675" cy="324323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89757" y="1825625"/>
            <a:ext cx="1893756" cy="1325563"/>
          </a:xfrm>
        </p:spPr>
        <p:txBody>
          <a:bodyPr/>
          <a:lstStyle/>
          <a:p>
            <a:r>
              <a:rPr lang="sl-SI" b="1" dirty="0" smtClean="0"/>
              <a:t>SUPER!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2999282" cy="43789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hlinkClick r:id="rId2" action="ppaction://hlinksldjump"/>
              </a:rPr>
              <a:t>NADALJUJ KVIZ…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61" y="1356760"/>
            <a:ext cx="5473596" cy="55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44252" cy="1325563"/>
          </a:xfrm>
        </p:spPr>
        <p:txBody>
          <a:bodyPr/>
          <a:lstStyle/>
          <a:p>
            <a:r>
              <a:rPr lang="sl-SI" b="1" dirty="0" smtClean="0"/>
              <a:t>RAZMISLI…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3194154" cy="647752"/>
          </a:xfrm>
        </p:spPr>
        <p:txBody>
          <a:bodyPr/>
          <a:lstStyle/>
          <a:p>
            <a:r>
              <a:rPr lang="sl-SI" dirty="0" smtClean="0">
                <a:hlinkClick r:id="rId2" action="ppaction://hlinksldjump"/>
              </a:rPr>
              <a:t>POSKUSI ZNOVA.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485931"/>
            <a:ext cx="5063396" cy="5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SPADA MUCA MED ŽIVO NARAVO?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7" y="1690688"/>
            <a:ext cx="6413862" cy="4809352"/>
          </a:xfrm>
        </p:spPr>
      </p:pic>
      <p:sp>
        <p:nvSpPr>
          <p:cNvPr id="5" name="PoljeZBesedilom 4"/>
          <p:cNvSpPr txBox="1"/>
          <p:nvPr/>
        </p:nvSpPr>
        <p:spPr>
          <a:xfrm>
            <a:off x="1005840" y="2103120"/>
            <a:ext cx="408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3" action="ppaction://hlinksldjump"/>
              </a:rPr>
              <a:t>DA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05839" y="2822213"/>
            <a:ext cx="135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4" action="ppaction://hlinksldjump"/>
              </a:rPr>
              <a:t>NE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2916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SODI V ŽIVO NARAVO?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4" y="1499053"/>
            <a:ext cx="2941978" cy="194791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36" y="3905793"/>
            <a:ext cx="4763589" cy="26795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84" y="1357935"/>
            <a:ext cx="3964704" cy="223014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97280" y="1690688"/>
            <a:ext cx="325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5" action="ppaction://hlinksldjump"/>
              </a:rPr>
              <a:t>SONCE</a:t>
            </a:r>
            <a:endParaRPr lang="sl-SI" sz="36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097255" y="3123798"/>
            <a:ext cx="334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6" action="ppaction://hlinksldjump"/>
              </a:rPr>
              <a:t>RIBA</a:t>
            </a:r>
            <a:endParaRPr lang="sl-SI" sz="36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14408" y="4794069"/>
            <a:ext cx="345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5" action="ppaction://hlinksldjump"/>
              </a:rPr>
              <a:t>DRVA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9427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3951" y="1150964"/>
            <a:ext cx="1979951" cy="998980"/>
          </a:xfrm>
        </p:spPr>
        <p:txBody>
          <a:bodyPr/>
          <a:lstStyle/>
          <a:p>
            <a:r>
              <a:rPr lang="sl-SI" b="1" dirty="0" smtClean="0"/>
              <a:t>SUPER!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12967" y="2755015"/>
            <a:ext cx="2639518" cy="617772"/>
          </a:xfrm>
        </p:spPr>
        <p:txBody>
          <a:bodyPr/>
          <a:lstStyle/>
          <a:p>
            <a:r>
              <a:rPr lang="sl-SI" dirty="0" smtClean="0">
                <a:hlinkClick r:id="rId2" action="ppaction://hlinksldjump"/>
              </a:rPr>
              <a:t>NADALJUJ…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419725"/>
            <a:ext cx="5906124" cy="59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89223" cy="1061647"/>
          </a:xfrm>
        </p:spPr>
        <p:txBody>
          <a:bodyPr/>
          <a:lstStyle/>
          <a:p>
            <a:r>
              <a:rPr lang="sl-SI" b="1" dirty="0" smtClean="0"/>
              <a:t>RAZMISLI…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33675" y="1162857"/>
            <a:ext cx="3448987" cy="527831"/>
          </a:xfrm>
        </p:spPr>
        <p:txBody>
          <a:bodyPr/>
          <a:lstStyle/>
          <a:p>
            <a:r>
              <a:rPr lang="sl-SI" dirty="0" smtClean="0">
                <a:hlinkClick r:id="rId2" action="ppaction://hlinksldjump"/>
              </a:rPr>
              <a:t>RAZMISLI ŠE ENKRAT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15697"/>
          <a:stretch/>
        </p:blipFill>
        <p:spPr>
          <a:xfrm>
            <a:off x="845693" y="1426772"/>
            <a:ext cx="4811843" cy="46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SODI V NEŽIVO NARAVO?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16" y="806722"/>
            <a:ext cx="2353695" cy="313826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54" y="1196930"/>
            <a:ext cx="3585754" cy="35857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06" y="4036424"/>
            <a:ext cx="3292808" cy="246960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97280" y="1571506"/>
            <a:ext cx="350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5" action="ppaction://hlinksldjump"/>
              </a:rPr>
              <a:t>DREVO</a:t>
            </a:r>
            <a:endParaRPr lang="sl-SI" sz="3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097280" y="3101052"/>
            <a:ext cx="30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5" action="ppaction://hlinksldjump"/>
              </a:rPr>
              <a:t>PES</a:t>
            </a:r>
            <a:endParaRPr lang="sl-SI" sz="3600" dirty="0"/>
          </a:p>
        </p:txBody>
      </p:sp>
      <p:sp>
        <p:nvSpPr>
          <p:cNvPr id="11" name="PoljeZBesedilom 10">
            <a:hlinkClick r:id="rId6" action="ppaction://hlinksldjump"/>
          </p:cNvPr>
          <p:cNvSpPr txBox="1"/>
          <p:nvPr/>
        </p:nvSpPr>
        <p:spPr>
          <a:xfrm>
            <a:off x="1097280" y="4808811"/>
            <a:ext cx="289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6" action="ppaction://hlinksldjump"/>
              </a:rPr>
              <a:t>JABOLKO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2281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hlinkClick r:id="rId2" action="ppaction://hlinksldjump"/>
              </a:rPr>
              <a:t>RAZMISLI ŠE ENKRAT…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27742" r="20716"/>
          <a:stretch/>
        </p:blipFill>
        <p:spPr>
          <a:xfrm>
            <a:off x="6445769" y="996171"/>
            <a:ext cx="3927424" cy="55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9567" y="584616"/>
            <a:ext cx="11212643" cy="1910947"/>
          </a:xfrm>
        </p:spPr>
        <p:txBody>
          <a:bodyPr>
            <a:noAutofit/>
          </a:bodyPr>
          <a:lstStyle/>
          <a:p>
            <a:r>
              <a:rPr lang="sl-SI" b="1" dirty="0" smtClean="0"/>
              <a:t>ODLIČNO!</a:t>
            </a:r>
            <a:br>
              <a:rPr lang="sl-SI" b="1" dirty="0" smtClean="0"/>
            </a:br>
            <a:r>
              <a:rPr lang="sl-SI" b="1" dirty="0" smtClean="0"/>
              <a:t>POZNAŠ RAZLIKO MED ŽIVO IN NEŽIVO NARAVO.</a:t>
            </a:r>
            <a:endParaRPr lang="sl-SI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05819"/>
            <a:ext cx="4523750" cy="4523750"/>
          </a:xfrm>
        </p:spPr>
      </p:pic>
    </p:spTree>
    <p:extLst>
      <p:ext uri="{BB962C8B-B14F-4D97-AF65-F5344CB8AC3E}">
        <p14:creationId xmlns:p14="http://schemas.microsoft.com/office/powerpoint/2010/main" val="8357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95797" y="1509237"/>
            <a:ext cx="5802443" cy="1325563"/>
          </a:xfrm>
        </p:spPr>
        <p:txBody>
          <a:bodyPr/>
          <a:lstStyle/>
          <a:p>
            <a:r>
              <a:rPr lang="sl-SI" b="1" dirty="0" smtClean="0"/>
              <a:t>SUPER, ODLIČNO TI GRE!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72322" y="3666843"/>
            <a:ext cx="2954311" cy="866125"/>
          </a:xfrm>
        </p:spPr>
        <p:txBody>
          <a:bodyPr/>
          <a:lstStyle/>
          <a:p>
            <a:r>
              <a:rPr lang="sl-SI" dirty="0" smtClean="0">
                <a:hlinkClick r:id="rId2" action="ppaction://hlinksldjump"/>
              </a:rPr>
              <a:t>NADALJUJ KVIZ…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3" y="1044256"/>
            <a:ext cx="4457134" cy="44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5347" y="1324495"/>
            <a:ext cx="10515600" cy="1325563"/>
          </a:xfrm>
        </p:spPr>
        <p:txBody>
          <a:bodyPr/>
          <a:lstStyle/>
          <a:p>
            <a:r>
              <a:rPr lang="sl-SI" b="1" dirty="0" smtClean="0">
                <a:hlinkClick r:id="rId2" action="ppaction://hlinksldjump"/>
              </a:rPr>
              <a:t>POSKUSI ZNOVA!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30" y="1038849"/>
            <a:ext cx="4380704" cy="4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SODI AVTOMOBIL?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96" y="2082574"/>
            <a:ext cx="3524250" cy="2428875"/>
          </a:xfrm>
        </p:spPr>
      </p:pic>
      <p:sp>
        <p:nvSpPr>
          <p:cNvPr id="5" name="PoljeZBesedilom 4">
            <a:hlinkClick r:id="rId3" action="ppaction://hlinksldjump"/>
          </p:cNvPr>
          <p:cNvSpPr txBox="1"/>
          <p:nvPr/>
        </p:nvSpPr>
        <p:spPr>
          <a:xfrm>
            <a:off x="1188719" y="2082574"/>
            <a:ext cx="399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3" action="ppaction://hlinksldjump"/>
              </a:rPr>
              <a:t>ŽIVA NARAVA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37001" y="3297011"/>
            <a:ext cx="348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4" action="ppaction://hlinksldjump"/>
              </a:rPr>
              <a:t>  NEŽIVA NARAVA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224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SUPER!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2954311" cy="557811"/>
          </a:xfrm>
        </p:spPr>
        <p:txBody>
          <a:bodyPr/>
          <a:lstStyle/>
          <a:p>
            <a:r>
              <a:rPr lang="sl-SI" dirty="0" smtClean="0">
                <a:hlinkClick r:id="rId2" action="ppaction://hlinksldjump"/>
              </a:rPr>
              <a:t>NADALJUJ KVIZ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85" y="2409201"/>
            <a:ext cx="4448799" cy="44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RAZMISLI…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3973643" cy="632762"/>
          </a:xfrm>
        </p:spPr>
        <p:txBody>
          <a:bodyPr/>
          <a:lstStyle/>
          <a:p>
            <a:r>
              <a:rPr lang="sl-SI" dirty="0" smtClean="0">
                <a:hlinkClick r:id="rId2" action="ppaction://hlinksldjump"/>
              </a:rPr>
              <a:t>VRNI SE NA VPRŠANJE.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29" y="1295401"/>
            <a:ext cx="4778583" cy="47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SODI OGENJ V ŽIVO NARAVO?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3819"/>
            <a:ext cx="5295219" cy="3530146"/>
          </a:xfrm>
        </p:spPr>
      </p:pic>
      <p:sp>
        <p:nvSpPr>
          <p:cNvPr id="5" name="PoljeZBesedilom 4"/>
          <p:cNvSpPr txBox="1"/>
          <p:nvPr/>
        </p:nvSpPr>
        <p:spPr>
          <a:xfrm>
            <a:off x="838200" y="2240462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3" action="ppaction://hlinksldjump"/>
              </a:rPr>
              <a:t>DA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38200" y="3515726"/>
            <a:ext cx="423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hlinkClick r:id="rId4" action="ppaction://hlinksldjump"/>
              </a:rPr>
              <a:t>NE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1411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SUPER!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NADALJUJ KVIZ…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31" y="725774"/>
            <a:ext cx="5300272" cy="5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154</Words>
  <Application>Microsoft Office PowerPoint</Application>
  <PresentationFormat>Custom</PresentationFormat>
  <Paragraphs>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Officeova tema</vt:lpstr>
      <vt:lpstr>PowerPoint Presentation</vt:lpstr>
      <vt:lpstr>ALI SPADA MUCA MED ŽIVO NARAVO?</vt:lpstr>
      <vt:lpstr>SUPER, ODLIČNO TI GRE!</vt:lpstr>
      <vt:lpstr>POSKUSI ZNOVA!</vt:lpstr>
      <vt:lpstr>KAM SODI AVTOMOBIL?</vt:lpstr>
      <vt:lpstr>SUPER!</vt:lpstr>
      <vt:lpstr>RAZMISLI…</vt:lpstr>
      <vt:lpstr>ALI SODI OGENJ V ŽIVO NARAVO?</vt:lpstr>
      <vt:lpstr>SUPER!</vt:lpstr>
      <vt:lpstr>POSKUSI ZNOVA…</vt:lpstr>
      <vt:lpstr>KAM UVRSTIMO POLŽA?</vt:lpstr>
      <vt:lpstr>DOBRO TI GRE!</vt:lpstr>
      <vt:lpstr>RAZMISLI…</vt:lpstr>
      <vt:lpstr>ALI VODA SODI V NEŽIVO NARAVO?</vt:lpstr>
      <vt:lpstr>SUPER!</vt:lpstr>
      <vt:lpstr>POSKUSI ZNOVA…</vt:lpstr>
      <vt:lpstr>KAM SODI KAMEN?</vt:lpstr>
      <vt:lpstr>SUPER!</vt:lpstr>
      <vt:lpstr>RAZMISLI…</vt:lpstr>
      <vt:lpstr>KAJ SODI V ŽIVO NARAVO?</vt:lpstr>
      <vt:lpstr>SUPER!</vt:lpstr>
      <vt:lpstr>RAZMISLI…</vt:lpstr>
      <vt:lpstr>KAJ SODI V NEŽIVO NARAVO?</vt:lpstr>
      <vt:lpstr>RAZMISLI ŠE ENKRAT…</vt:lpstr>
      <vt:lpstr>ODLIČNO! POZNAŠ RAZLIKO MED ŽIVO IN NEŽIVO NARAVO.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Kristina</dc:creator>
  <cp:lastModifiedBy>Klavdija</cp:lastModifiedBy>
  <cp:revision>22</cp:revision>
  <dcterms:created xsi:type="dcterms:W3CDTF">2020-04-02T17:02:16Z</dcterms:created>
  <dcterms:modified xsi:type="dcterms:W3CDTF">2020-04-10T12:19:08Z</dcterms:modified>
</cp:coreProperties>
</file>