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0" r:id="rId13"/>
    <p:sldId id="279" r:id="rId14"/>
    <p:sldId id="266" r:id="rId15"/>
    <p:sldId id="277" r:id="rId16"/>
    <p:sldId id="281" r:id="rId17"/>
    <p:sldId id="268" r:id="rId18"/>
    <p:sldId id="298" r:id="rId19"/>
    <p:sldId id="299" r:id="rId20"/>
    <p:sldId id="269" r:id="rId21"/>
    <p:sldId id="302" r:id="rId22"/>
    <p:sldId id="303" r:id="rId23"/>
    <p:sldId id="271" r:id="rId24"/>
    <p:sldId id="286" r:id="rId25"/>
    <p:sldId id="287" r:id="rId26"/>
    <p:sldId id="273" r:id="rId27"/>
    <p:sldId id="282" r:id="rId28"/>
    <p:sldId id="284" r:id="rId29"/>
    <p:sldId id="272" r:id="rId30"/>
    <p:sldId id="288" r:id="rId31"/>
    <p:sldId id="289" r:id="rId32"/>
    <p:sldId id="270" r:id="rId33"/>
    <p:sldId id="290" r:id="rId34"/>
    <p:sldId id="291" r:id="rId35"/>
    <p:sldId id="275" r:id="rId36"/>
    <p:sldId id="292" r:id="rId37"/>
    <p:sldId id="293" r:id="rId38"/>
    <p:sldId id="274" r:id="rId39"/>
    <p:sldId id="294" r:id="rId40"/>
    <p:sldId id="295" r:id="rId41"/>
    <p:sldId id="276" r:id="rId42"/>
    <p:sldId id="296" r:id="rId43"/>
    <p:sldId id="297" r:id="rId44"/>
    <p:sldId id="278" r:id="rId4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CDB"/>
    <a:srgbClr val="FEDDD6"/>
    <a:srgbClr val="FF9999"/>
    <a:srgbClr val="61E74F"/>
    <a:srgbClr val="F99597"/>
    <a:srgbClr val="EAFCF6"/>
    <a:srgbClr val="F846A3"/>
    <a:srgbClr val="FA76B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717" autoAdjust="0"/>
  </p:normalViewPr>
  <p:slideViewPr>
    <p:cSldViewPr snapToGrid="0">
      <p:cViewPr>
        <p:scale>
          <a:sx n="75" d="100"/>
          <a:sy n="75" d="100"/>
        </p:scale>
        <p:origin x="-3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54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8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58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36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55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717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54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31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8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94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6D76-B7F5-4A41-8EC9-F278791C6AE0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90FD-D863-4951-91C7-596D39201A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10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5.xm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12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png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png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png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37.xml"/><Relationship Id="rId5" Type="http://schemas.openxmlformats.org/officeDocument/2006/relationships/image" Target="../media/image32.jpeg"/><Relationship Id="rId10" Type="http://schemas.openxmlformats.org/officeDocument/2006/relationships/image" Target="../media/image3.png"/><Relationship Id="rId4" Type="http://schemas.openxmlformats.org/officeDocument/2006/relationships/slide" Target="slide36.xml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40.xml"/><Relationship Id="rId5" Type="http://schemas.openxmlformats.org/officeDocument/2006/relationships/image" Target="../media/image36.jpg"/><Relationship Id="rId10" Type="http://schemas.openxmlformats.org/officeDocument/2006/relationships/image" Target="../media/image3.png"/><Relationship Id="rId4" Type="http://schemas.openxmlformats.org/officeDocument/2006/relationships/slide" Target="slide39.xml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43.xml"/><Relationship Id="rId5" Type="http://schemas.openxmlformats.org/officeDocument/2006/relationships/image" Target="../media/image39.jpg"/><Relationship Id="rId10" Type="http://schemas.openxmlformats.org/officeDocument/2006/relationships/image" Target="../media/image3.png"/><Relationship Id="rId4" Type="http://schemas.openxmlformats.org/officeDocument/2006/relationships/slide" Target="slide42.xml"/><Relationship Id="rId9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3.png"/><Relationship Id="rId2" Type="http://schemas.microsoft.com/office/2007/relationships/media" Target="../media/media10.m4a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88828" y="1641396"/>
            <a:ext cx="7519396" cy="2168435"/>
          </a:xfrm>
          <a:solidFill>
            <a:srgbClr val="FFFF99"/>
          </a:solidFill>
          <a:ln w="44450">
            <a:solidFill>
              <a:schemeClr val="tx1"/>
            </a:solidFill>
          </a:ln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DEŽELA ČRK</a:t>
            </a:r>
            <a:br>
              <a:rPr lang="sl-SI" dirty="0" smtClean="0">
                <a:latin typeface="Comic Sans MS" panose="030F0702030302020204" pitchFamily="66" charset="0"/>
              </a:rPr>
            </a:b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Elipsa 3">
            <a:hlinkClick r:id="rId6" action="ppaction://hlinksldjump"/>
          </p:cNvPr>
          <p:cNvSpPr/>
          <p:nvPr/>
        </p:nvSpPr>
        <p:spPr>
          <a:xfrm>
            <a:off x="9109336" y="284447"/>
            <a:ext cx="3082664" cy="2713897"/>
          </a:xfrm>
          <a:prstGeom prst="ellipse">
            <a:avLst/>
          </a:prstGeom>
          <a:solidFill>
            <a:srgbClr val="FA76BB"/>
          </a:solidFill>
          <a:ln w="28575">
            <a:solidFill>
              <a:srgbClr val="F84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000" dirty="0" smtClean="0">
                <a:latin typeface="Comic Sans MS" panose="030F0702030302020204" pitchFamily="66" charset="0"/>
              </a:rPr>
              <a:t>KVIZ ZA BISTRE GLAVE</a:t>
            </a:r>
            <a:endParaRPr lang="sl-SI" sz="30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066" y="3509963"/>
            <a:ext cx="3348037" cy="3348037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1426104" y="3104436"/>
            <a:ext cx="2861734" cy="1618456"/>
          </a:xfrm>
          <a:prstGeom prst="wedgeEllipseCallout">
            <a:avLst>
              <a:gd name="adj1" fmla="val -55163"/>
              <a:gd name="adj2" fmla="val 32895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KLIKNI NA KROG IN PREVERI SVOJE ZNANJE O ČRKAH.</a:t>
            </a:r>
            <a:endParaRPr lang="sl-SI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802872" y="6457890"/>
            <a:ext cx="41682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>
                <a:ln w="0"/>
              </a:rPr>
              <a:t>P</a:t>
            </a:r>
            <a:r>
              <a:rPr lang="sl-SI" sz="2000" dirty="0" smtClean="0">
                <a:ln w="0"/>
              </a:rPr>
              <a:t>ripravila: Eva Troha, šol. </a:t>
            </a:r>
            <a:r>
              <a:rPr lang="sl-SI" sz="2000" dirty="0">
                <a:ln w="0"/>
              </a:rPr>
              <a:t>l</a:t>
            </a:r>
            <a:r>
              <a:rPr lang="sl-SI" sz="2000" dirty="0" smtClean="0">
                <a:ln w="0"/>
              </a:rPr>
              <a:t>eto 2019/20</a:t>
            </a:r>
            <a:endParaRPr lang="sl-SI" sz="2000" b="0" cap="none" spc="0" dirty="0">
              <a:ln w="0"/>
            </a:endParaRPr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9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5"/>
    </mc:Choice>
    <mc:Fallback xmlns="">
      <p:transition spd="slow" advTm="1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673" b="48063"/>
          <a:stretch/>
        </p:blipFill>
        <p:spPr>
          <a:xfrm>
            <a:off x="8019043" y="6019801"/>
            <a:ext cx="4172957" cy="8381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KATERA ČRKA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2000" r="17772"/>
          <a:stretch/>
        </p:blipFill>
        <p:spPr>
          <a:xfrm>
            <a:off x="0" y="4267201"/>
            <a:ext cx="2394859" cy="2590799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219576" y="4993018"/>
            <a:ext cx="239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__KIRO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hlinkClick r:id="rId6" action="ppaction://hlinksldjump"/>
          </p:cNvPr>
          <p:cNvSpPr/>
          <p:nvPr/>
        </p:nvSpPr>
        <p:spPr>
          <a:xfrm>
            <a:off x="8039100" y="1869281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7" action="ppaction://hlinksldjump"/>
          </p:cNvPr>
          <p:cNvSpPr/>
          <p:nvPr/>
        </p:nvSpPr>
        <p:spPr>
          <a:xfrm>
            <a:off x="8039100" y="3412301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Elipsa 13">
            <a:hlinkClick r:id="rId6" action="ppaction://hlinksldjump"/>
          </p:cNvPr>
          <p:cNvSpPr/>
          <p:nvPr/>
        </p:nvSpPr>
        <p:spPr>
          <a:xfrm>
            <a:off x="8039100" y="4922292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0" b="5700"/>
          <a:stretch/>
        </p:blipFill>
        <p:spPr>
          <a:xfrm>
            <a:off x="4219576" y="1994776"/>
            <a:ext cx="2324100" cy="2927516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"/>
    </mc:Choice>
    <mc:Fallback xmlns="">
      <p:transition spd="slow" advTm="3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KATERA ČRKA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2000" r="17772"/>
          <a:stretch/>
        </p:blipFill>
        <p:spPr>
          <a:xfrm>
            <a:off x="0" y="4267201"/>
            <a:ext cx="2394859" cy="25907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9" y="1857375"/>
            <a:ext cx="3114675" cy="2979254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413995" y="4836629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G__B A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hlinkClick r:id="rId6" action="ppaction://hlinksldjump"/>
          </p:cNvPr>
          <p:cNvSpPr/>
          <p:nvPr/>
        </p:nvSpPr>
        <p:spPr>
          <a:xfrm>
            <a:off x="8782050" y="1924050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3" name="Elipsa 12">
            <a:hlinkClick r:id="rId7" action="ppaction://hlinksldjump"/>
          </p:cNvPr>
          <p:cNvSpPr/>
          <p:nvPr/>
        </p:nvSpPr>
        <p:spPr>
          <a:xfrm>
            <a:off x="8782050" y="3458534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a 13">
            <a:hlinkClick r:id="rId7" action="ppaction://hlinksldjump"/>
          </p:cNvPr>
          <p:cNvSpPr/>
          <p:nvPr/>
        </p:nvSpPr>
        <p:spPr>
          <a:xfrm>
            <a:off x="8782050" y="499301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3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KATERA ČRKA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2000" r="17772"/>
          <a:stretch/>
        </p:blipFill>
        <p:spPr>
          <a:xfrm>
            <a:off x="0" y="4267201"/>
            <a:ext cx="2394859" cy="2590799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54652" y="5287601"/>
            <a:ext cx="246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__OTOR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hlinkClick r:id="rId5" action="ppaction://hlinksldjump"/>
          </p:cNvPr>
          <p:cNvSpPr/>
          <p:nvPr/>
        </p:nvSpPr>
        <p:spPr>
          <a:xfrm>
            <a:off x="8782050" y="1924050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6" action="ppaction://hlinksldjump"/>
          </p:cNvPr>
          <p:cNvSpPr/>
          <p:nvPr/>
        </p:nvSpPr>
        <p:spPr>
          <a:xfrm>
            <a:off x="8782050" y="3458534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4" name="Elipsa 13">
            <a:hlinkClick r:id="rId5" action="ppaction://hlinksldjump"/>
          </p:cNvPr>
          <p:cNvSpPr/>
          <p:nvPr/>
        </p:nvSpPr>
        <p:spPr>
          <a:xfrm>
            <a:off x="8782050" y="499301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86" y="1937646"/>
            <a:ext cx="3957637" cy="3957637"/>
          </a:xfrm>
          <a:prstGeom prst="rect">
            <a:avLst/>
          </a:prstGeom>
        </p:spPr>
      </p:pic>
      <p:pic>
        <p:nvPicPr>
          <p:cNvPr id="15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trans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34539" r="17249" b="37086"/>
          <a:stretch/>
        </p:blipFill>
        <p:spPr>
          <a:xfrm>
            <a:off x="7365994" y="5867400"/>
            <a:ext cx="4826006" cy="9906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3755" y="365124"/>
            <a:ext cx="73914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KJE SE SKRIVA ČRKA </a:t>
            </a:r>
            <a:r>
              <a:rPr lang="sl-SI" sz="5000" dirty="0" smtClean="0">
                <a:latin typeface="+mn-lt"/>
              </a:rPr>
              <a:t>I</a:t>
            </a:r>
            <a:r>
              <a:rPr lang="sl-SI" dirty="0" smtClean="0">
                <a:latin typeface="Comic Sans MS" panose="030F0702030302020204" pitchFamily="66" charset="0"/>
              </a:rPr>
              <a:t> ?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5" name="Slika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412">
            <a:off x="1416789" y="2062003"/>
            <a:ext cx="2216442" cy="2936190"/>
          </a:xfrm>
          <a:prstGeom prst="rect">
            <a:avLst/>
          </a:prstGeom>
        </p:spPr>
      </p:pic>
      <p:pic>
        <p:nvPicPr>
          <p:cNvPr id="6" name="Slika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51" y="1983418"/>
            <a:ext cx="2670674" cy="2855283"/>
          </a:xfrm>
          <a:prstGeom prst="rect">
            <a:avLst/>
          </a:prstGeom>
        </p:spPr>
      </p:pic>
      <p:pic>
        <p:nvPicPr>
          <p:cNvPr id="7" name="Slika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5"/>
          <a:stretch/>
        </p:blipFill>
        <p:spPr>
          <a:xfrm>
            <a:off x="8326166" y="3044141"/>
            <a:ext cx="3457575" cy="12040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8" y="4892856"/>
            <a:ext cx="1965144" cy="1965144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9"/>
    </mc:Choice>
    <mc:Fallback xmlns="">
      <p:transition spd="slow" advTm="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KATERA ČRKA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32000" r="17772"/>
          <a:stretch/>
        </p:blipFill>
        <p:spPr>
          <a:xfrm>
            <a:off x="0" y="4267201"/>
            <a:ext cx="2394859" cy="2590799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34838" y="4836629"/>
            <a:ext cx="2404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TORB__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a 11">
            <a:hlinkClick r:id="rId5" action="ppaction://hlinksldjump"/>
          </p:cNvPr>
          <p:cNvSpPr/>
          <p:nvPr/>
        </p:nvSpPr>
        <p:spPr>
          <a:xfrm>
            <a:off x="8782050" y="1924050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5" action="ppaction://hlinksldjump"/>
          </p:cNvPr>
          <p:cNvSpPr/>
          <p:nvPr/>
        </p:nvSpPr>
        <p:spPr>
          <a:xfrm>
            <a:off x="8782050" y="3458534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4" name="Elipsa 13">
            <a:hlinkClick r:id="rId6" action="ppaction://hlinksldjump"/>
          </p:cNvPr>
          <p:cNvSpPr/>
          <p:nvPr/>
        </p:nvSpPr>
        <p:spPr>
          <a:xfrm>
            <a:off x="8782050" y="499301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17" y="1894052"/>
            <a:ext cx="2260600" cy="2895600"/>
          </a:xfrm>
          <a:prstGeom prst="rect">
            <a:avLst/>
          </a:prstGeom>
        </p:spPr>
      </p:pic>
      <p:pic>
        <p:nvPicPr>
          <p:cNvPr id="15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KATERI ZLOG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lipsa 11">
            <a:hlinkClick r:id="rId4" action="ppaction://hlinksldjump"/>
          </p:cNvPr>
          <p:cNvSpPr/>
          <p:nvPr/>
        </p:nvSpPr>
        <p:spPr>
          <a:xfrm>
            <a:off x="1808661" y="4940629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</a:t>
            </a:r>
            <a:endParaRPr lang="sl-SI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5" action="ppaction://hlinksldjump"/>
          </p:cNvPr>
          <p:cNvSpPr/>
          <p:nvPr/>
        </p:nvSpPr>
        <p:spPr>
          <a:xfrm>
            <a:off x="4540316" y="487110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a 13">
            <a:hlinkClick r:id="rId4" action="ppaction://hlinksldjump"/>
          </p:cNvPr>
          <p:cNvSpPr/>
          <p:nvPr/>
        </p:nvSpPr>
        <p:spPr>
          <a:xfrm>
            <a:off x="7148027" y="484537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9749" r="17085"/>
          <a:stretch/>
        </p:blipFill>
        <p:spPr>
          <a:xfrm>
            <a:off x="9505950" y="3467099"/>
            <a:ext cx="2486026" cy="3421393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4763318" y="3005434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MI__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66" y="2221975"/>
            <a:ext cx="3295650" cy="2623403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"/>
    </mc:Choice>
    <mc:Fallback xmlns="">
      <p:transition spd="slow" advTm="3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878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KATERI ZLOG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lipsa 11">
            <a:hlinkClick r:id="rId4" action="ppaction://hlinksldjump"/>
          </p:cNvPr>
          <p:cNvSpPr/>
          <p:nvPr/>
        </p:nvSpPr>
        <p:spPr>
          <a:xfrm>
            <a:off x="1808661" y="4940629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</a:t>
            </a:r>
            <a:endParaRPr lang="sl-SI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5" action="ppaction://hlinksldjump"/>
          </p:cNvPr>
          <p:cNvSpPr/>
          <p:nvPr/>
        </p:nvSpPr>
        <p:spPr>
          <a:xfrm>
            <a:off x="4540316" y="487110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a 13">
            <a:hlinkClick r:id="rId5" action="ppaction://hlinksldjump"/>
          </p:cNvPr>
          <p:cNvSpPr/>
          <p:nvPr/>
        </p:nvSpPr>
        <p:spPr>
          <a:xfrm>
            <a:off x="7148027" y="484537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9749" r="17085"/>
          <a:stretch/>
        </p:blipFill>
        <p:spPr>
          <a:xfrm>
            <a:off x="9505950" y="3467099"/>
            <a:ext cx="2486026" cy="3421393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5573149" y="2931735"/>
            <a:ext cx="2418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TRA__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711290"/>
            <a:ext cx="5038725" cy="1511618"/>
          </a:xfrm>
          <a:prstGeom prst="rect">
            <a:avLst/>
          </a:prstGeom>
        </p:spPr>
      </p:pic>
      <p:pic>
        <p:nvPicPr>
          <p:cNvPr id="10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878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KATERI ZLOG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lipsa 11">
            <a:hlinkClick r:id="rId2" action="ppaction://hlinksldjump"/>
          </p:cNvPr>
          <p:cNvSpPr/>
          <p:nvPr/>
        </p:nvSpPr>
        <p:spPr>
          <a:xfrm>
            <a:off x="1795774" y="4845379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sl-SI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3" action="ppaction://hlinksldjump"/>
          </p:cNvPr>
          <p:cNvSpPr/>
          <p:nvPr/>
        </p:nvSpPr>
        <p:spPr>
          <a:xfrm>
            <a:off x="4540316" y="487110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a 13">
            <a:hlinkClick r:id="rId2" action="ppaction://hlinksldjump"/>
          </p:cNvPr>
          <p:cNvSpPr/>
          <p:nvPr/>
        </p:nvSpPr>
        <p:spPr>
          <a:xfrm>
            <a:off x="7148027" y="484537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9749" r="17085"/>
          <a:stretch/>
        </p:blipFill>
        <p:spPr>
          <a:xfrm>
            <a:off x="9505950" y="3467099"/>
            <a:ext cx="2486026" cy="3421393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4265395" y="3005434"/>
            <a:ext cx="263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RAVNI__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3237">
            <a:off x="1245946" y="2347882"/>
            <a:ext cx="2286000" cy="20002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4254" y="6214029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solidFill>
                <a:schemeClr val="tx1"/>
              </a:solidFill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5"/>
    </mc:Choice>
    <mc:Fallback xmlns="">
      <p:transition spd="slow" advTm="9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51611" y="365124"/>
            <a:ext cx="744011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KATERI ZLOG MANJKA?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Elipsa 11">
            <a:hlinkClick r:id="rId4" action="ppaction://hlinksldjump"/>
          </p:cNvPr>
          <p:cNvSpPr/>
          <p:nvPr/>
        </p:nvSpPr>
        <p:spPr>
          <a:xfrm>
            <a:off x="2238218" y="4842529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  <a:endParaRPr lang="sl-SI" sz="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a 12">
            <a:hlinkClick r:id="rId5" action="ppaction://hlinksldjump"/>
          </p:cNvPr>
          <p:cNvSpPr/>
          <p:nvPr/>
        </p:nvSpPr>
        <p:spPr>
          <a:xfrm>
            <a:off x="7273255" y="4845378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a 13">
            <a:hlinkClick r:id="rId4" action="ppaction://hlinksldjump"/>
          </p:cNvPr>
          <p:cNvSpPr/>
          <p:nvPr/>
        </p:nvSpPr>
        <p:spPr>
          <a:xfrm>
            <a:off x="4840465" y="4845377"/>
            <a:ext cx="1485900" cy="1323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</a:t>
            </a:r>
            <a:endParaRPr lang="sl-SI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9749" r="17085"/>
          <a:stretch/>
        </p:blipFill>
        <p:spPr>
          <a:xfrm>
            <a:off x="9505950" y="3467099"/>
            <a:ext cx="2486026" cy="342139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44" y="1783092"/>
            <a:ext cx="1600200" cy="2857500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4400239" y="3005434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VIOLI__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878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8160" y="279399"/>
            <a:ext cx="9202239" cy="1863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PREBERI BESEDO IN KLIKNI NA SLIKO, KI JO PREDSTAVLJA.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226877" y="2472035"/>
            <a:ext cx="1320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</a:t>
            </a:r>
          </a:p>
        </p:txBody>
      </p:sp>
      <p:pic>
        <p:nvPicPr>
          <p:cNvPr id="7" name="Slika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49" y="3724276"/>
            <a:ext cx="3497460" cy="2487082"/>
          </a:xfrm>
          <a:prstGeom prst="rect">
            <a:avLst/>
          </a:prstGeom>
        </p:spPr>
      </p:pic>
      <p:pic>
        <p:nvPicPr>
          <p:cNvPr id="8" name="Slika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8" y="4019550"/>
            <a:ext cx="3484121" cy="2191808"/>
          </a:xfrm>
          <a:prstGeom prst="rect">
            <a:avLst/>
          </a:prstGeom>
        </p:spPr>
      </p:pic>
      <p:pic>
        <p:nvPicPr>
          <p:cNvPr id="9" name="Slika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46" y="3867381"/>
            <a:ext cx="2825029" cy="259050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7" y="305187"/>
            <a:ext cx="2259627" cy="225962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3"/>
    </mc:Choice>
    <mc:Fallback xmlns="">
      <p:transition spd="slow" advTm="6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6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8160" y="279399"/>
            <a:ext cx="9202239" cy="1863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PREBERI BESEDO IN KLIKNI NA SLIKO, KI JO PREDSTAVLJA.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034805" y="2564814"/>
            <a:ext cx="1704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KOLO</a:t>
            </a:r>
          </a:p>
        </p:txBody>
      </p:sp>
      <p:pic>
        <p:nvPicPr>
          <p:cNvPr id="6" name="Slika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4" y="3606874"/>
            <a:ext cx="3571875" cy="2584197"/>
          </a:xfrm>
          <a:prstGeom prst="rect">
            <a:avLst/>
          </a:prstGeom>
        </p:spPr>
      </p:pic>
      <p:pic>
        <p:nvPicPr>
          <p:cNvPr id="16" name="Slika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301" y="3909834"/>
            <a:ext cx="3230070" cy="2281237"/>
          </a:xfrm>
          <a:prstGeom prst="rect">
            <a:avLst/>
          </a:prstGeom>
        </p:spPr>
      </p:pic>
      <p:pic>
        <p:nvPicPr>
          <p:cNvPr id="17" name="Slika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60" y="3800296"/>
            <a:ext cx="1914525" cy="239077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7" y="305187"/>
            <a:ext cx="2259627" cy="2259627"/>
          </a:xfrm>
          <a:prstGeom prst="rect">
            <a:avLst/>
          </a:prstGeom>
        </p:spPr>
      </p:pic>
      <p:pic>
        <p:nvPicPr>
          <p:cNvPr id="9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8"/>
    </mc:Choice>
    <mc:Fallback xmlns="">
      <p:transition spd="slow" advTm="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8160" y="279399"/>
            <a:ext cx="9202239" cy="1863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PREBERI BESEDO IN KLIKNI NA SLIKO, KI JO PREDSTAVLJA.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089628" y="2719685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DLAN</a:t>
            </a:r>
          </a:p>
        </p:txBody>
      </p:sp>
      <p:pic>
        <p:nvPicPr>
          <p:cNvPr id="3" name="Slika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3643015"/>
            <a:ext cx="2183575" cy="2924175"/>
          </a:xfrm>
          <a:prstGeom prst="rect">
            <a:avLst/>
          </a:prstGeom>
        </p:spPr>
      </p:pic>
      <p:pic>
        <p:nvPicPr>
          <p:cNvPr id="8" name="Slika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72" y="3643015"/>
            <a:ext cx="3072803" cy="2458242"/>
          </a:xfrm>
          <a:prstGeom prst="rect">
            <a:avLst/>
          </a:prstGeom>
        </p:spPr>
      </p:pic>
      <p:pic>
        <p:nvPicPr>
          <p:cNvPr id="9" name="Slika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2465" y="3828950"/>
            <a:ext cx="3257057" cy="208637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7" y="305187"/>
            <a:ext cx="2259627" cy="2259627"/>
          </a:xfrm>
          <a:prstGeom prst="rect">
            <a:avLst/>
          </a:prstGeom>
        </p:spPr>
      </p:pic>
      <p:pic>
        <p:nvPicPr>
          <p:cNvPr id="12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359501" y="2244725"/>
            <a:ext cx="3223238" cy="1407614"/>
          </a:xfrm>
          <a:prstGeom prst="wedgeEllipseCallout">
            <a:avLst>
              <a:gd name="adj1" fmla="val 32616"/>
              <a:gd name="adj2" fmla="val 598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2705190"/>
            <a:ext cx="3790950" cy="3790950"/>
          </a:xfrm>
          <a:prstGeom prst="rect">
            <a:avLst/>
          </a:prstGeom>
        </p:spPr>
      </p:pic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67050"/>
            <a:ext cx="3790950" cy="3790950"/>
          </a:xfrm>
        </p:spPr>
      </p:pic>
      <p:pic>
        <p:nvPicPr>
          <p:cNvPr id="8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2" y="0"/>
            <a:ext cx="12042428" cy="51181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-133119"/>
            <a:ext cx="6991119" cy="6991119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6969851" y="854075"/>
            <a:ext cx="4317274" cy="2736850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ČESTITKE, USPELO TI JE!</a:t>
            </a:r>
          </a:p>
          <a:p>
            <a:pPr algn="ctr"/>
            <a:r>
              <a:rPr lang="sl-SI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PREBIL/-A SI </a:t>
            </a:r>
            <a:r>
              <a:rPr lang="sl-SI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 ČEZ DEŽELO ČRK!</a:t>
            </a:r>
            <a:endParaRPr lang="sl-SI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9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52"/>
    </mc:Choice>
    <mc:Fallback xmlns="">
      <p:transition spd="slow" advTm="8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7804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3755" y="365124"/>
            <a:ext cx="73914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KJE SE SKRIVA ČRKA </a:t>
            </a:r>
            <a:r>
              <a:rPr lang="sl-SI" sz="5000" dirty="0"/>
              <a:t>K</a:t>
            </a:r>
            <a:r>
              <a:rPr lang="sl-SI" dirty="0" smtClean="0">
                <a:latin typeface="Comic Sans MS" panose="030F0702030302020204" pitchFamily="66" charset="0"/>
              </a:rPr>
              <a:t> ?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8" y="4892856"/>
            <a:ext cx="1965144" cy="1965144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Slika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75" y="2334487"/>
            <a:ext cx="1981200" cy="2305050"/>
          </a:xfrm>
          <a:prstGeom prst="rect">
            <a:avLst/>
          </a:prstGeom>
        </p:spPr>
      </p:pic>
      <p:pic>
        <p:nvPicPr>
          <p:cNvPr id="10" name="Slika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14" y="2223685"/>
            <a:ext cx="2518958" cy="266917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51467" r="3225" b="23866"/>
          <a:stretch/>
        </p:blipFill>
        <p:spPr>
          <a:xfrm>
            <a:off x="8347688" y="6067425"/>
            <a:ext cx="3734933" cy="790575"/>
          </a:xfrm>
          <a:prstGeom prst="rect">
            <a:avLst/>
          </a:prstGeom>
        </p:spPr>
      </p:pic>
      <p:pic>
        <p:nvPicPr>
          <p:cNvPr id="3" name="Slika 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"/>
          <a:stretch/>
        </p:blipFill>
        <p:spPr>
          <a:xfrm>
            <a:off x="1834785" y="2223685"/>
            <a:ext cx="2308589" cy="2561214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2"/>
    </mc:Choice>
    <mc:Fallback xmlns="">
      <p:transition spd="slow" advTm="5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4"/>
    </mc:Choice>
    <mc:Fallback xmlns="">
      <p:transition spd="slow" advTm="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325" y="2007659"/>
            <a:ext cx="4265023" cy="2316480"/>
          </a:xfrm>
          <a:solidFill>
            <a:srgbClr val="F9959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48" y="3544389"/>
            <a:ext cx="2840060" cy="2840060"/>
          </a:xfrm>
        </p:spPr>
      </p:pic>
      <p:sp>
        <p:nvSpPr>
          <p:cNvPr id="4" name="Pravokotnik 3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ni oblaček 5"/>
          <p:cNvSpPr/>
          <p:nvPr/>
        </p:nvSpPr>
        <p:spPr>
          <a:xfrm>
            <a:off x="5373189" y="2769327"/>
            <a:ext cx="3223238" cy="2551610"/>
          </a:xfrm>
          <a:prstGeom prst="wedgeEllipseCallout">
            <a:avLst>
              <a:gd name="adj1" fmla="val 50778"/>
              <a:gd name="adj2" fmla="val 41521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AUČ, TOLE JE PA ZABOLELO!</a:t>
            </a:r>
          </a:p>
          <a:p>
            <a:pPr algn="ctr"/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POSKUSI ZNOVA!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"/>
    </mc:Choice>
    <mc:Fallback xmlns="">
      <p:transition spd="slow" advTm="10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trans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7" t="34539" r="17249" b="37086"/>
          <a:stretch/>
        </p:blipFill>
        <p:spPr>
          <a:xfrm>
            <a:off x="3949695" y="5875428"/>
            <a:ext cx="4222755" cy="866775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3755" y="365124"/>
            <a:ext cx="73914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KJE SE SKRIVA ČRKA </a:t>
            </a:r>
            <a:r>
              <a:rPr lang="sl-SI" sz="5000" dirty="0"/>
              <a:t>Č</a:t>
            </a:r>
            <a:r>
              <a:rPr lang="sl-SI" dirty="0" smtClean="0">
                <a:latin typeface="Comic Sans MS" panose="030F0702030302020204" pitchFamily="66" charset="0"/>
              </a:rPr>
              <a:t> ?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8" y="4892856"/>
            <a:ext cx="1965144" cy="1965144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Slika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69" y="2331720"/>
            <a:ext cx="1913572" cy="2438400"/>
          </a:xfrm>
          <a:prstGeom prst="rect">
            <a:avLst/>
          </a:prstGeom>
        </p:spPr>
      </p:pic>
      <p:pic>
        <p:nvPicPr>
          <p:cNvPr id="4" name="Slika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78" y="2508758"/>
            <a:ext cx="2823890" cy="2261362"/>
          </a:xfrm>
          <a:prstGeom prst="rect">
            <a:avLst/>
          </a:prstGeom>
        </p:spPr>
      </p:pic>
      <p:pic>
        <p:nvPicPr>
          <p:cNvPr id="9" name="Slika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809" y="1934679"/>
            <a:ext cx="1862191" cy="3232482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0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"/>
    </mc:Choice>
    <mc:Fallback xmlns="">
      <p:transition spd="slow" advTm="4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7019108" y="2705190"/>
            <a:ext cx="4265023" cy="2316480"/>
          </a:xfrm>
          <a:solidFill>
            <a:srgbClr val="61E74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l-SI" dirty="0" smtClean="0">
                <a:latin typeface="Comic Sans MS" panose="030F0702030302020204" pitchFamily="66" charset="0"/>
                <a:hlinkClick r:id="rId4" action="ppaction://hlinksldjump"/>
              </a:rPr>
              <a:t>KLIK</a:t>
            </a:r>
            <a:endParaRPr lang="sl-SI" dirty="0">
              <a:latin typeface="Comic Sans MS" panose="030F0702030302020204" pitchFamily="66" charset="0"/>
              <a:hlinkClick r:id="rId4" action="ppaction://hlinksldjump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564"/>
            <a:ext cx="3790950" cy="3790950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3074126" y="1825625"/>
            <a:ext cx="3223238" cy="1407614"/>
          </a:xfrm>
          <a:prstGeom prst="wedgeEllipseCallout">
            <a:avLst>
              <a:gd name="adj1" fmla="val -48649"/>
              <a:gd name="adj2" fmla="val 4768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SUPER, USPELO TI JE! </a:t>
            </a:r>
            <a:endParaRPr lang="sl-SI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956772" y="6457890"/>
            <a:ext cx="1860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solidFill>
                  <a:schemeClr val="bg1">
                    <a:lumMod val="65000"/>
                  </a:schemeClr>
                </a:solidFill>
              </a:rPr>
              <a:t>Eva Troha 19/20</a:t>
            </a:r>
            <a:endParaRPr lang="sl-SI" sz="2000" b="0" cap="none" spc="0" dirty="0">
              <a:ln w="0"/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"/>
    </mc:Choice>
    <mc:Fallback xmlns="">
      <p:transition spd="slow" advTm="1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547</Words>
  <Application>Microsoft Office PowerPoint</Application>
  <PresentationFormat>Custom</PresentationFormat>
  <Paragraphs>181</Paragraphs>
  <Slides>44</Slides>
  <Notes>0</Notes>
  <HiddenSlides>0</HiddenSlides>
  <MMClips>43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Officeova tema</vt:lpstr>
      <vt:lpstr>DEŽELA ČRK </vt:lpstr>
      <vt:lpstr>KJE SE SKRIVA ČRKA I ?</vt:lpstr>
      <vt:lpstr>KLIK</vt:lpstr>
      <vt:lpstr>KLIK</vt:lpstr>
      <vt:lpstr>KJE SE SKRIVA ČRKA K ?</vt:lpstr>
      <vt:lpstr>KLIK</vt:lpstr>
      <vt:lpstr>KLIK</vt:lpstr>
      <vt:lpstr>KJE SE SKRIVA ČRKA Č ?</vt:lpstr>
      <vt:lpstr>KLIK</vt:lpstr>
      <vt:lpstr>KLIK</vt:lpstr>
      <vt:lpstr>KATERA ČRKA MANJKA?</vt:lpstr>
      <vt:lpstr>KLIK</vt:lpstr>
      <vt:lpstr>KLIK</vt:lpstr>
      <vt:lpstr>KATERA ČRKA MANJKA?</vt:lpstr>
      <vt:lpstr>KLIK</vt:lpstr>
      <vt:lpstr>KLIK</vt:lpstr>
      <vt:lpstr>KATERA ČRKA MANJKA?</vt:lpstr>
      <vt:lpstr>KLIK</vt:lpstr>
      <vt:lpstr>KLIK</vt:lpstr>
      <vt:lpstr>KATERA ČRKA MANJKA?</vt:lpstr>
      <vt:lpstr>KLIK</vt:lpstr>
      <vt:lpstr>KLIK</vt:lpstr>
      <vt:lpstr>KATERI ZLOG MANJKA?</vt:lpstr>
      <vt:lpstr>KLIK</vt:lpstr>
      <vt:lpstr>KLIK</vt:lpstr>
      <vt:lpstr>KATERI ZLOG MANJKA?</vt:lpstr>
      <vt:lpstr>KLIK</vt:lpstr>
      <vt:lpstr>KLIK</vt:lpstr>
      <vt:lpstr>KATERI ZLOG MANJKA?</vt:lpstr>
      <vt:lpstr>KLIK</vt:lpstr>
      <vt:lpstr>KLIK</vt:lpstr>
      <vt:lpstr>KATERI ZLOG MANJKA?</vt:lpstr>
      <vt:lpstr>KLIK</vt:lpstr>
      <vt:lpstr>KLIK</vt:lpstr>
      <vt:lpstr>PREBERI BESEDO IN KLIKNI NA SLIKO, KI JO PREDSTAVLJA.</vt:lpstr>
      <vt:lpstr>KLIK</vt:lpstr>
      <vt:lpstr>KLIK</vt:lpstr>
      <vt:lpstr>PREBERI BESEDO IN KLIKNI NA SLIKO, KI JO PREDSTAVLJA.</vt:lpstr>
      <vt:lpstr>KLIK</vt:lpstr>
      <vt:lpstr>KLIK</vt:lpstr>
      <vt:lpstr>PREBERI BESEDO IN KLIKNI NA SLIKO, KI JO PREDSTAVLJA.</vt:lpstr>
      <vt:lpstr>KLIK</vt:lpstr>
      <vt:lpstr>KLIK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DEŽELA ČRK</dc:title>
  <dc:creator>Eva</dc:creator>
  <cp:lastModifiedBy>Klavdija</cp:lastModifiedBy>
  <cp:revision>23</cp:revision>
  <dcterms:created xsi:type="dcterms:W3CDTF">2020-04-15T11:48:10Z</dcterms:created>
  <dcterms:modified xsi:type="dcterms:W3CDTF">2020-04-17T10:08:48Z</dcterms:modified>
</cp:coreProperties>
</file>