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6" y="468442"/>
            <a:ext cx="11347554" cy="592861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PoljeZBesedilom 2"/>
          <p:cNvSpPr txBox="1"/>
          <p:nvPr/>
        </p:nvSpPr>
        <p:spPr>
          <a:xfrm>
            <a:off x="3402768" y="2355529"/>
            <a:ext cx="541144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/>
              <a:t>METULJČEK CEKINČEK</a:t>
            </a:r>
          </a:p>
          <a:p>
            <a:endParaRPr lang="sl-SI" dirty="0"/>
          </a:p>
          <a:p>
            <a:r>
              <a:rPr lang="sl-SI" sz="2800" dirty="0" smtClean="0"/>
              <a:t>Janez Bitenc</a:t>
            </a:r>
            <a:endParaRPr lang="sl-SI" sz="2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788578" y="5801194"/>
            <a:ext cx="151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Kristina Škulj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49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9025"/>
            <a:ext cx="11456126" cy="6067698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Pravokotnik 4"/>
          <p:cNvSpPr/>
          <p:nvPr/>
        </p:nvSpPr>
        <p:spPr>
          <a:xfrm>
            <a:off x="2711541" y="681301"/>
            <a:ext cx="713785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/>
              <a:t>METULJČEK CEKINČEK</a:t>
            </a:r>
            <a:r>
              <a:rPr lang="sl-SI" sz="1600" b="1" dirty="0"/>
              <a:t> (JANEZ</a:t>
            </a:r>
            <a:r>
              <a:rPr lang="sl-SI" sz="3200" b="1" dirty="0"/>
              <a:t> </a:t>
            </a:r>
            <a:r>
              <a:rPr lang="sl-SI" sz="1600" b="1" dirty="0"/>
              <a:t>BITENC</a:t>
            </a:r>
            <a:r>
              <a:rPr lang="sl-SI" sz="1600" b="1" dirty="0" smtClean="0"/>
              <a:t>)</a:t>
            </a:r>
          </a:p>
          <a:p>
            <a:pPr algn="ctr"/>
            <a:endParaRPr lang="sl-SI" sz="1600" dirty="0"/>
          </a:p>
          <a:p>
            <a:pPr algn="ctr"/>
            <a:r>
              <a:rPr lang="sl-SI" sz="3200" b="1" dirty="0"/>
              <a:t>METULJČEK, CEKINČEK, TI POTEPINČEK, KJE SI PA BIL</a:t>
            </a:r>
            <a:r>
              <a:rPr lang="sl-SI" sz="3200" b="1" dirty="0" smtClean="0"/>
              <a:t>?</a:t>
            </a:r>
          </a:p>
          <a:p>
            <a:pPr algn="ctr"/>
            <a:r>
              <a:rPr lang="sl-SI" sz="3200" b="1" dirty="0" smtClean="0"/>
              <a:t>“PRI MAJCENI </a:t>
            </a:r>
            <a:r>
              <a:rPr lang="sl-SI" sz="3200" b="1" dirty="0"/>
              <a:t>CVETKI, DROBNI MARJETKI MEDEK SEM PIL</a:t>
            </a:r>
            <a:r>
              <a:rPr lang="sl-SI" sz="3200" b="1" dirty="0" smtClean="0"/>
              <a:t>.”</a:t>
            </a:r>
          </a:p>
          <a:p>
            <a:endParaRPr lang="sl-SI" sz="3200" b="1" dirty="0"/>
          </a:p>
          <a:p>
            <a:pPr algn="ctr"/>
            <a:r>
              <a:rPr lang="sl-SI" sz="3200" b="1" dirty="0"/>
              <a:t>PO TEM KO ŽELODČEK, POLN KAKOR SODČEK BIL JE NALIT, </a:t>
            </a:r>
            <a:r>
              <a:rPr lang="sl-SI" sz="3200" b="1" dirty="0" smtClean="0"/>
              <a:t>SEM REKEL </a:t>
            </a:r>
            <a:r>
              <a:rPr lang="sl-SI" sz="3200" b="1" dirty="0"/>
              <a:t>MARJETKI, DROBCENI CVETKI: “ZDAJ SEM PA SIT!”</a:t>
            </a:r>
          </a:p>
        </p:txBody>
      </p:sp>
    </p:spTree>
    <p:extLst>
      <p:ext uri="{BB962C8B-B14F-4D97-AF65-F5344CB8AC3E}">
        <p14:creationId xmlns:p14="http://schemas.microsoft.com/office/powerpoint/2010/main" val="16737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39" y="412609"/>
            <a:ext cx="4316113" cy="6059361"/>
          </a:xfrm>
          <a:prstGeom prst="rect">
            <a:avLst/>
          </a:prstGeom>
        </p:spPr>
      </p:pic>
      <p:pic>
        <p:nvPicPr>
          <p:cNvPr id="6" name="METULJČEK CEKINČEK (otroška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9102" y="1265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42" y="1355361"/>
            <a:ext cx="4613691" cy="4613691"/>
          </a:xfrm>
          <a:prstGeom prst="rect">
            <a:avLst/>
          </a:prstGeom>
        </p:spPr>
      </p:pic>
      <p:sp>
        <p:nvSpPr>
          <p:cNvPr id="5" name="Zaobljen pravokotni oblaček 4"/>
          <p:cNvSpPr/>
          <p:nvPr/>
        </p:nvSpPr>
        <p:spPr>
          <a:xfrm>
            <a:off x="6100998" y="599606"/>
            <a:ext cx="5411448" cy="3417758"/>
          </a:xfrm>
          <a:prstGeom prst="wedgeRoundRectCallout">
            <a:avLst>
              <a:gd name="adj1" fmla="val -20833"/>
              <a:gd name="adj2" fmla="val 7611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6265889" y="1049311"/>
            <a:ext cx="4961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sz="2400" b="1" dirty="0" smtClean="0"/>
              <a:t>ZDAJ, KO PESMICO O METULJČKU ŽE ZNAŠ ZAPETI, PA SE PREIZKUSI ŠE V IGRANJU…</a:t>
            </a:r>
          </a:p>
          <a:p>
            <a:r>
              <a:rPr lang="sl-SI" sz="2400" b="1" dirty="0" smtClean="0"/>
              <a:t>NA NASLEDNJI PROSOJNICI IMAŠ SUPER NAMIG.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32089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74" y="481277"/>
            <a:ext cx="8383970" cy="59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58" y="446992"/>
            <a:ext cx="8059404" cy="59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" y="1158770"/>
            <a:ext cx="4643672" cy="4643672"/>
          </a:xfrm>
          <a:prstGeom prst="rect">
            <a:avLst/>
          </a:prstGeom>
        </p:spPr>
      </p:pic>
      <p:sp>
        <p:nvSpPr>
          <p:cNvPr id="3" name="Zaobljen pravokotni oblaček 2"/>
          <p:cNvSpPr/>
          <p:nvPr/>
        </p:nvSpPr>
        <p:spPr>
          <a:xfrm>
            <a:off x="3552668" y="721791"/>
            <a:ext cx="4197247" cy="1374568"/>
          </a:xfrm>
          <a:prstGeom prst="wedgeRound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3365291" y="99357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VELIKO GLASBENIH UŽITKOV TI ŽELIM!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5758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61</TotalTime>
  <Words>90</Words>
  <Application>Microsoft Office PowerPoint</Application>
  <PresentationFormat>Custom</PresentationFormat>
  <Paragraphs>14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Milo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Metuljček cekinček</dc:title>
  <dc:creator>Kristina</dc:creator>
  <cp:lastModifiedBy>Klavdija</cp:lastModifiedBy>
  <cp:revision>6</cp:revision>
  <dcterms:created xsi:type="dcterms:W3CDTF">2020-04-09T07:31:10Z</dcterms:created>
  <dcterms:modified xsi:type="dcterms:W3CDTF">2020-04-10T12:17:42Z</dcterms:modified>
</cp:coreProperties>
</file>