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36AC0-0081-41C9-BF13-99351D3C342C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B2700-65D7-4723-BA12-BB08BB209F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372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B2700-65D7-4723-BA12-BB08BB209F29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771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61B7-C4DF-40DE-8DD8-CA9AD34AC09C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4748-B343-4EE6-B18D-D2D9ECD807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431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61B7-C4DF-40DE-8DD8-CA9AD34AC09C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4748-B343-4EE6-B18D-D2D9ECD807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126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61B7-C4DF-40DE-8DD8-CA9AD34AC09C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4748-B343-4EE6-B18D-D2D9ECD807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372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61B7-C4DF-40DE-8DD8-CA9AD34AC09C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4748-B343-4EE6-B18D-D2D9ECD807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383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61B7-C4DF-40DE-8DD8-CA9AD34AC09C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4748-B343-4EE6-B18D-D2D9ECD807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470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61B7-C4DF-40DE-8DD8-CA9AD34AC09C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4748-B343-4EE6-B18D-D2D9ECD807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311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61B7-C4DF-40DE-8DD8-CA9AD34AC09C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4748-B343-4EE6-B18D-D2D9ECD807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576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61B7-C4DF-40DE-8DD8-CA9AD34AC09C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4748-B343-4EE6-B18D-D2D9ECD807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758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61B7-C4DF-40DE-8DD8-CA9AD34AC09C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4748-B343-4EE6-B18D-D2D9ECD807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370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61B7-C4DF-40DE-8DD8-CA9AD34AC09C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4748-B343-4EE6-B18D-D2D9ECD807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43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61B7-C4DF-40DE-8DD8-CA9AD34AC09C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4748-B343-4EE6-B18D-D2D9ECD807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969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461B7-C4DF-40DE-8DD8-CA9AD34AC09C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F4748-B343-4EE6-B18D-D2D9ECD807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33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e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9mqwY11cKWU&amp;index=4&amp;list=PLSZgBu1Js5dlxT_IQ4fyJs-s9ZQFdAdmF" TargetMode="Externa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B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Kaj bo danes zvečer po televiziji?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U, str. 58─62</a:t>
            </a:r>
            <a:endParaRPr lang="sl-S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b="1822"/>
          <a:stretch/>
        </p:blipFill>
        <p:spPr>
          <a:xfrm>
            <a:off x="1010069" y="3131824"/>
            <a:ext cx="2974102" cy="3098538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543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4884">
        <p14:reveal/>
      </p:transition>
    </mc:Choice>
    <mc:Fallback>
      <p:transition spd="slow" advTm="248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B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1600" cy="1325563"/>
          </a:xfrm>
        </p:spPr>
        <p:txBody>
          <a:bodyPr/>
          <a:lstStyle/>
          <a:p>
            <a:r>
              <a:rPr lang="sl-SI" dirty="0" smtClean="0"/>
              <a:t>TV-spored</a:t>
            </a:r>
            <a:endParaRPr lang="sl-SI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/>
              <a:t>Je besedilo, ki nam ponuja podatke o tem, kdaj in na katerem programu bo na televiziji določena vsebina, npr. oddaja, film, risanka …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Sestavljen je iz besednega in nebesednega dela.</a:t>
            </a:r>
            <a:endParaRPr lang="sl-SI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946" y="133458"/>
            <a:ext cx="3582955" cy="66411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08718" y="1010783"/>
            <a:ext cx="1623527" cy="25971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679510" y="1010783"/>
            <a:ext cx="429208" cy="25971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7846643"/>
      </p:ext>
    </p:extLst>
  </p:cSld>
  <p:clrMapOvr>
    <a:masterClrMapping/>
  </p:clrMapOvr>
  <p:transition spd="slow" advTm="508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B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569167"/>
            <a:ext cx="5181600" cy="5607796"/>
          </a:xfrm>
        </p:spPr>
        <p:txBody>
          <a:bodyPr/>
          <a:lstStyle/>
          <a:p>
            <a:r>
              <a:rPr lang="sl-SI" dirty="0" smtClean="0"/>
              <a:t>Pri zapisu ure pika spodaj loči uro od minute.</a:t>
            </a:r>
          </a:p>
          <a:p>
            <a:endParaRPr lang="sl-SI" dirty="0"/>
          </a:p>
          <a:p>
            <a:r>
              <a:rPr lang="sl-SI" dirty="0" smtClean="0"/>
              <a:t>15.00</a:t>
            </a:r>
          </a:p>
          <a:p>
            <a:endParaRPr lang="sl-SI" dirty="0"/>
          </a:p>
          <a:p>
            <a:r>
              <a:rPr lang="sl-SI" dirty="0" smtClean="0"/>
              <a:t>Zapišemo lahko tudi:</a:t>
            </a:r>
          </a:p>
          <a:p>
            <a:pPr lvl="1"/>
            <a:r>
              <a:rPr lang="sl-SI" dirty="0"/>
              <a:t>o</a:t>
            </a:r>
            <a:r>
              <a:rPr lang="sl-SI" dirty="0" smtClean="0"/>
              <a:t>b 15. uri</a:t>
            </a:r>
          </a:p>
          <a:p>
            <a:pPr marL="457200" lvl="1" indent="0">
              <a:buNone/>
            </a:pPr>
            <a:endParaRPr lang="sl-SI" dirty="0" smtClean="0"/>
          </a:p>
          <a:p>
            <a:r>
              <a:rPr lang="sl-SI" dirty="0" smtClean="0"/>
              <a:t>Napačno pa je:</a:t>
            </a:r>
          </a:p>
          <a:p>
            <a:pPr lvl="1"/>
            <a:r>
              <a:rPr lang="sl-SI" dirty="0"/>
              <a:t>o</a:t>
            </a:r>
            <a:r>
              <a:rPr lang="sl-SI" dirty="0" smtClean="0"/>
              <a:t>b 15.00 uri</a:t>
            </a:r>
          </a:p>
          <a:p>
            <a:pPr lvl="1"/>
            <a:r>
              <a:rPr lang="sl-SI" dirty="0" smtClean="0"/>
              <a:t>15:00</a:t>
            </a:r>
          </a:p>
          <a:p>
            <a:pPr lvl="1"/>
            <a:r>
              <a:rPr lang="sl-SI" dirty="0" smtClean="0"/>
              <a:t>15h</a:t>
            </a:r>
            <a:endParaRPr lang="sl-SI" dirty="0" smtClean="0"/>
          </a:p>
          <a:p>
            <a:pPr lvl="1"/>
            <a:endParaRPr lang="sl-SI" dirty="0"/>
          </a:p>
          <a:p>
            <a:endParaRPr lang="sl-SI" dirty="0"/>
          </a:p>
        </p:txBody>
      </p:sp>
      <p:pic>
        <p:nvPicPr>
          <p:cNvPr id="7" name="Picture 6"/>
          <p:cNvPicPr/>
          <p:nvPr/>
        </p:nvPicPr>
        <p:blipFill rotWithShape="1">
          <a:blip r:embed="rId5"/>
          <a:srcRect l="47123" t="14991" r="29233" b="7114"/>
          <a:stretch/>
        </p:blipFill>
        <p:spPr bwMode="auto">
          <a:xfrm>
            <a:off x="1510004" y="310989"/>
            <a:ext cx="3371850" cy="624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696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6452"/>
    </mc:Choice>
    <mc:Fallback>
      <p:transition advTm="26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B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1. </a:t>
            </a:r>
            <a:r>
              <a:rPr lang="sl-SI" dirty="0"/>
              <a:t>u</a:t>
            </a:r>
            <a:r>
              <a:rPr lang="sl-SI" dirty="0" smtClean="0"/>
              <a:t>ra SLJ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Preberi besedilo v U, str. 58, 59 .</a:t>
            </a:r>
          </a:p>
          <a:p>
            <a:endParaRPr lang="sl-SI" dirty="0"/>
          </a:p>
          <a:p>
            <a:r>
              <a:rPr lang="sl-SI" dirty="0" smtClean="0"/>
              <a:t>V zvezek odgovori na vprašanja na str. 60 zgoraj.</a:t>
            </a:r>
          </a:p>
          <a:p>
            <a:endParaRPr lang="sl-SI" dirty="0"/>
          </a:p>
          <a:p>
            <a:r>
              <a:rPr lang="sl-SI" dirty="0" smtClean="0"/>
              <a:t>Poišči razlike in skupne značilnosti za nadaljevanko in nanizanko in oblikuj miselni vzorec, kot prikazuje shema v U.</a:t>
            </a:r>
          </a:p>
          <a:p>
            <a:endParaRPr lang="sl-SI" dirty="0"/>
          </a:p>
          <a:p>
            <a:r>
              <a:rPr lang="sl-SI" dirty="0" smtClean="0"/>
              <a:t>Še enkrat natančno preberi TV-spored in odgovori na vprašanja na str. 60 spodaj.</a:t>
            </a:r>
            <a:endParaRPr lang="sl-SI" dirty="0"/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08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523"/>
    </mc:Choice>
    <mc:Fallback>
      <p:transition spd="slow" advTm="62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B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2. </a:t>
            </a:r>
            <a:r>
              <a:rPr lang="sl-SI" dirty="0"/>
              <a:t>u</a:t>
            </a:r>
            <a:r>
              <a:rPr lang="sl-SI" dirty="0" smtClean="0"/>
              <a:t>ra SLJ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V U, str. 61 reši prvo nalogo v zvezek.</a:t>
            </a:r>
          </a:p>
          <a:p>
            <a:endParaRPr lang="sl-SI" dirty="0"/>
          </a:p>
          <a:p>
            <a:r>
              <a:rPr lang="sl-SI" dirty="0" smtClean="0"/>
              <a:t>V zvezek odgovori na vprašanja:</a:t>
            </a:r>
          </a:p>
          <a:p>
            <a:pPr lvl="1"/>
            <a:r>
              <a:rPr lang="sl-SI" dirty="0" smtClean="0"/>
              <a:t>Kakšen pomen ima zate </a:t>
            </a:r>
            <a:r>
              <a:rPr lang="sl-SI" dirty="0" smtClean="0"/>
              <a:t>televizija?</a:t>
            </a:r>
            <a:endParaRPr lang="sl-SI" dirty="0" smtClean="0"/>
          </a:p>
          <a:p>
            <a:pPr lvl="1"/>
            <a:r>
              <a:rPr lang="sl-SI" dirty="0" smtClean="0"/>
              <a:t>Ali bi danes lahko živel brez televizije? Utemelji.</a:t>
            </a:r>
          </a:p>
          <a:p>
            <a:pPr lvl="1"/>
            <a:r>
              <a:rPr lang="sl-SI" dirty="0" smtClean="0"/>
              <a:t>Kako </a:t>
            </a:r>
            <a:r>
              <a:rPr lang="sl-SI" smtClean="0"/>
              <a:t>bi </a:t>
            </a:r>
            <a:r>
              <a:rPr lang="sl-SI" smtClean="0"/>
              <a:t>preživljal </a:t>
            </a:r>
            <a:r>
              <a:rPr lang="sl-SI" dirty="0" smtClean="0"/>
              <a:t>prosti čas, če ne </a:t>
            </a:r>
            <a:r>
              <a:rPr lang="sl-SI" smtClean="0"/>
              <a:t>bi </a:t>
            </a:r>
            <a:r>
              <a:rPr lang="sl-SI" smtClean="0"/>
              <a:t>imel </a:t>
            </a:r>
            <a:r>
              <a:rPr lang="sl-SI" dirty="0" smtClean="0"/>
              <a:t>možnosti gledanja televizije?</a:t>
            </a:r>
          </a:p>
          <a:p>
            <a:pPr lvl="1"/>
            <a:r>
              <a:rPr lang="sl-SI" dirty="0" smtClean="0"/>
              <a:t>Katera vsebina na televizije je tvoja najljubša? Utemelji.</a:t>
            </a:r>
          </a:p>
          <a:p>
            <a:pPr lvl="1"/>
            <a:endParaRPr lang="sl-SI" dirty="0"/>
          </a:p>
          <a:p>
            <a:r>
              <a:rPr lang="sl-SI" dirty="0" smtClean="0"/>
              <a:t>Oglej si risanko: </a:t>
            </a:r>
            <a:r>
              <a:rPr lang="sl-SI" dirty="0" smtClean="0">
                <a:hlinkClick r:id="rId5"/>
              </a:rPr>
              <a:t>shorturl.at/gjmsT</a:t>
            </a:r>
            <a:r>
              <a:rPr lang="sl-SI" dirty="0" smtClean="0"/>
              <a:t> in zapišite svoje mnenje in izboljšave.</a:t>
            </a:r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113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475"/>
    </mc:Choice>
    <mc:Fallback>
      <p:transition spd="slow" advTm="63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B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3. </a:t>
            </a:r>
            <a:r>
              <a:rPr lang="sl-SI" dirty="0"/>
              <a:t>u</a:t>
            </a:r>
            <a:r>
              <a:rPr lang="sl-SI" dirty="0" smtClean="0"/>
              <a:t>ra SLJ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 zvezek zapiši trditev iz U, str. 62 zgoraj, ki veljajo zate.</a:t>
            </a:r>
          </a:p>
          <a:p>
            <a:endParaRPr lang="sl-SI" dirty="0"/>
          </a:p>
          <a:p>
            <a:r>
              <a:rPr lang="sl-SI" dirty="0" smtClean="0"/>
              <a:t>Razloži pomene besednih zvez, ki jih najdeš v U, str. 62/2.</a:t>
            </a: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6791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862"/>
    </mc:Choice>
    <mc:Fallback>
      <p:transition spd="slow" advTm="47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7|1.5|10.5|4.4|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6|4.5|0.7|6.8|1.1|1.3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2|5.9|12.2|19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4|15.6|26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251</Words>
  <Application>Microsoft Office PowerPoint</Application>
  <PresentationFormat>Širokozaslonsko</PresentationFormat>
  <Paragraphs>41</Paragraphs>
  <Slides>6</Slides>
  <Notes>1</Notes>
  <HiddenSlides>0</HiddenSlides>
  <MMClips>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Kaj bo danes zvečer po televiziji?</vt:lpstr>
      <vt:lpstr>TV-spored</vt:lpstr>
      <vt:lpstr>PowerPointova predstavitev</vt:lpstr>
      <vt:lpstr>1. ura SLJ</vt:lpstr>
      <vt:lpstr>2. ura SLJ</vt:lpstr>
      <vt:lpstr>3. ura SLJ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Kaj bo danes zvečer po televiziji?</dc:title>
  <dc:creator>Uporabnik</dc:creator>
  <cp:lastModifiedBy>HP</cp:lastModifiedBy>
  <cp:revision>9</cp:revision>
  <dcterms:created xsi:type="dcterms:W3CDTF">2020-03-25T11:25:47Z</dcterms:created>
  <dcterms:modified xsi:type="dcterms:W3CDTF">2020-03-25T13:05:21Z</dcterms:modified>
</cp:coreProperties>
</file>