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6" r:id="rId3"/>
    <p:sldId id="267" r:id="rId4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437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26. 03. 2020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26. 03. 2020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pPr algn="ctr" rtl="0"/>
            <a:r>
              <a:rPr lang="sl-SI" dirty="0" smtClean="0"/>
              <a:t>NAJMOČNEJŠI FANTEK NA SVETU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sl-SI" dirty="0" smtClean="0"/>
              <a:t>ZGODBE IZ MESTA RIČ-RAČ</a:t>
            </a:r>
            <a:endParaRPr lang="sl-SI" dirty="0"/>
          </a:p>
        </p:txBody>
      </p:sp>
      <p:pic>
        <p:nvPicPr>
          <p:cNvPr id="6" name="UV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995" y="1092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293893"/>
            <a:ext cx="8431512" cy="602853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497" y="100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93" y="2293628"/>
            <a:ext cx="1908489" cy="380241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9828" y="1125583"/>
            <a:ext cx="609600" cy="60960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9828" y="2836817"/>
            <a:ext cx="609600" cy="609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4766" y="1227909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74766" y="3004457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9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31</TotalTime>
  <Words>14</Words>
  <Application>Microsoft Office PowerPoint</Application>
  <PresentationFormat>Širokozaslonsko</PresentationFormat>
  <Paragraphs>6</Paragraphs>
  <Slides>3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Euphemia</vt:lpstr>
      <vt:lpstr>Wingdings</vt:lpstr>
      <vt:lpstr>Otroci, ki se igrajo 16 x 9</vt:lpstr>
      <vt:lpstr>NAJMOČNEJŠI FANTEK NA SVETU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NAJMOČNEJŠI FANTEK NA SVETU</dc:title>
  <dc:creator>Kristina</dc:creator>
  <cp:lastModifiedBy>Kristina</cp:lastModifiedBy>
  <cp:revision>4</cp:revision>
  <dcterms:created xsi:type="dcterms:W3CDTF">2020-03-26T05:53:13Z</dcterms:created>
  <dcterms:modified xsi:type="dcterms:W3CDTF">2020-03-26T06:24:37Z</dcterms:modified>
</cp:coreProperties>
</file>