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"/>
  </p:notesMasterIdLst>
  <p:sldIdLst>
    <p:sldId id="262" r:id="rId2"/>
    <p:sldId id="265" r:id="rId3"/>
    <p:sldId id="261" r:id="rId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70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6AC0-0081-41C9-BF13-99351D3C342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B2700-65D7-4723-BA12-BB08BB209F2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3722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Uredite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povezovalnik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povezovalnik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povezovalnik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povezovalnik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povezovalnik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povezovalnik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povezovalnik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Uredite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Uredite sloge besedila matrice</a:t>
            </a:r>
          </a:p>
        </p:txBody>
      </p:sp>
      <p:sp>
        <p:nvSpPr>
          <p:cNvPr id="10" name="Raven povezovalnik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povezovalnik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povezovalnik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povezovalnik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Uredite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AE461B7-C4DF-40DE-8DD8-CA9AD34AC09C}" type="datetimeFigureOut">
              <a:rPr lang="sl-SI" smtClean="0"/>
              <a:t>28. 03. 2020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72F4748-B343-4EE6-B18D-D2D9ECD807D8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77263" y="1219200"/>
            <a:ext cx="10058400" cy="2152650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Gremo na Primorsko</a:t>
            </a:r>
            <a:endParaRPr lang="sl-SI" sz="5400" dirty="0"/>
          </a:p>
        </p:txBody>
      </p:sp>
    </p:spTree>
    <p:extLst>
      <p:ext uri="{BB962C8B-B14F-4D97-AF65-F5344CB8AC3E}">
        <p14:creationId xmlns:p14="http://schemas.microsoft.com/office/powerpoint/2010/main" val="338546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8317" y="1059118"/>
            <a:ext cx="8229600" cy="1371600"/>
          </a:xfrm>
        </p:spPr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Prisluhni zgodbi s Primorske.</a:t>
            </a:r>
            <a:endParaRPr lang="sl-S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2870580" y="2246474"/>
            <a:ext cx="82296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3200" dirty="0" smtClean="0">
                <a:solidFill>
                  <a:schemeClr val="tx2">
                    <a:lumMod val="50000"/>
                  </a:schemeClr>
                </a:solidFill>
              </a:rPr>
              <a:t>O čem pripoveduje?</a:t>
            </a:r>
            <a:endParaRPr lang="sl-SI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0036" y="6032500"/>
            <a:ext cx="2136064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3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40789">
        <p:cut/>
      </p:transition>
    </mc:Choice>
    <mc:Fallback xmlns="">
      <p:transition advTm="14078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B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6" y="262341"/>
            <a:ext cx="4670855" cy="610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graphicFrame>
        <p:nvGraphicFramePr>
          <p:cNvPr id="6" name="Predm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447845"/>
              </p:ext>
            </p:extLst>
          </p:nvPr>
        </p:nvGraphicFramePr>
        <p:xfrm>
          <a:off x="5299077" y="963827"/>
          <a:ext cx="6677025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na slika" r:id="rId7" imgW="6676190" imgH="4571429" progId="Paint.Picture">
                  <p:embed/>
                </p:oleObj>
              </mc:Choice>
              <mc:Fallback>
                <p:oleObj name="Bitna slika" r:id="rId7" imgW="6676190" imgH="457142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7" y="963827"/>
                        <a:ext cx="6677025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Zvok 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6679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51"/>
    </mc:Choice>
    <mc:Fallback xmlns="">
      <p:transition spd="slow" advTm="29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15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160</TotalTime>
  <Words>12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Century Schoolbook</vt:lpstr>
      <vt:lpstr>Wingdings</vt:lpstr>
      <vt:lpstr>Wingdings 2</vt:lpstr>
      <vt:lpstr>Altana</vt:lpstr>
      <vt:lpstr>Bitna slika</vt:lpstr>
      <vt:lpstr>Gremo na Primorsko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bo danes zvečer po televiziji?</dc:title>
  <dc:creator>Uporabnik</dc:creator>
  <cp:lastModifiedBy>Uporabnik</cp:lastModifiedBy>
  <cp:revision>16</cp:revision>
  <dcterms:created xsi:type="dcterms:W3CDTF">2020-03-25T11:25:47Z</dcterms:created>
  <dcterms:modified xsi:type="dcterms:W3CDTF">2020-03-28T14:51:12Z</dcterms:modified>
</cp:coreProperties>
</file>