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1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EBA9F8-24D6-41F8-9F1B-B30EF4A9A6A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sl-SI"/>
        </a:p>
      </dgm:t>
    </dgm:pt>
    <dgm:pt modelId="{EE9B4BC5-B5B3-46C6-AE7E-36C1874BA4E6}">
      <dgm:prSet phldrT="[besedilo]"/>
      <dgm:spPr/>
      <dgm:t>
        <a:bodyPr/>
        <a:lstStyle/>
        <a:p>
          <a:r>
            <a:rPr lang="sl-SI" dirty="0" smtClean="0"/>
            <a:t>Tekstilna vlakna</a:t>
          </a:r>
          <a:endParaRPr lang="sl-SI" dirty="0"/>
        </a:p>
      </dgm:t>
    </dgm:pt>
    <dgm:pt modelId="{EF0E7178-0D9E-4254-812D-326866E95FE4}" type="parTrans" cxnId="{605AC258-E89D-4DAD-A577-2552B3B27734}">
      <dgm:prSet/>
      <dgm:spPr/>
      <dgm:t>
        <a:bodyPr/>
        <a:lstStyle/>
        <a:p>
          <a:endParaRPr lang="sl-SI"/>
        </a:p>
      </dgm:t>
    </dgm:pt>
    <dgm:pt modelId="{87E6327B-861F-4795-A1AF-C14A3AFE09D1}" type="sibTrans" cxnId="{605AC258-E89D-4DAD-A577-2552B3B27734}">
      <dgm:prSet/>
      <dgm:spPr/>
      <dgm:t>
        <a:bodyPr/>
        <a:lstStyle/>
        <a:p>
          <a:endParaRPr lang="sl-SI"/>
        </a:p>
      </dgm:t>
    </dgm:pt>
    <dgm:pt modelId="{5AA096D1-43F6-466D-9450-DE2996F3911E}">
      <dgm:prSet phldrT="[besedilo]"/>
      <dgm:spPr/>
      <dgm:t>
        <a:bodyPr/>
        <a:lstStyle/>
        <a:p>
          <a:r>
            <a:rPr lang="sl-SI" dirty="0" smtClean="0"/>
            <a:t>Naravna vlakna</a:t>
          </a:r>
          <a:endParaRPr lang="sl-SI" dirty="0"/>
        </a:p>
      </dgm:t>
    </dgm:pt>
    <dgm:pt modelId="{604E56C3-48D9-484A-BAB2-B9D44150726F}" type="parTrans" cxnId="{27F0655A-1D3B-4B43-8E4F-ACA0FAE73785}">
      <dgm:prSet/>
      <dgm:spPr/>
      <dgm:t>
        <a:bodyPr/>
        <a:lstStyle/>
        <a:p>
          <a:endParaRPr lang="sl-SI"/>
        </a:p>
      </dgm:t>
    </dgm:pt>
    <dgm:pt modelId="{87775919-0A5A-47CB-8B7D-495000835C6E}" type="sibTrans" cxnId="{27F0655A-1D3B-4B43-8E4F-ACA0FAE73785}">
      <dgm:prSet/>
      <dgm:spPr/>
      <dgm:t>
        <a:bodyPr/>
        <a:lstStyle/>
        <a:p>
          <a:endParaRPr lang="sl-SI"/>
        </a:p>
      </dgm:t>
    </dgm:pt>
    <dgm:pt modelId="{AD6087FF-46F2-48A5-8EF8-4091A962B99A}">
      <dgm:prSet phldrT="[besedilo]"/>
      <dgm:spPr/>
      <dgm:t>
        <a:bodyPr/>
        <a:lstStyle/>
        <a:p>
          <a:r>
            <a:rPr lang="sl-SI" dirty="0" smtClean="0"/>
            <a:t>Rastlinska vlakna</a:t>
          </a:r>
          <a:endParaRPr lang="sl-SI" dirty="0"/>
        </a:p>
      </dgm:t>
    </dgm:pt>
    <dgm:pt modelId="{B23065FA-1412-4345-B0DA-74B99E631320}" type="parTrans" cxnId="{E9517B64-333F-4EA5-ADE4-F7370636C8C3}">
      <dgm:prSet/>
      <dgm:spPr/>
      <dgm:t>
        <a:bodyPr/>
        <a:lstStyle/>
        <a:p>
          <a:endParaRPr lang="sl-SI"/>
        </a:p>
      </dgm:t>
    </dgm:pt>
    <dgm:pt modelId="{FCFF3768-94EB-40C2-B805-842B9DC24FEA}" type="sibTrans" cxnId="{E9517B64-333F-4EA5-ADE4-F7370636C8C3}">
      <dgm:prSet/>
      <dgm:spPr/>
      <dgm:t>
        <a:bodyPr/>
        <a:lstStyle/>
        <a:p>
          <a:endParaRPr lang="sl-SI"/>
        </a:p>
      </dgm:t>
    </dgm:pt>
    <dgm:pt modelId="{EE006CD3-D71E-4547-A4FD-3CDB9512BA7C}">
      <dgm:prSet phldrT="[besedilo]"/>
      <dgm:spPr/>
      <dgm:t>
        <a:bodyPr/>
        <a:lstStyle/>
        <a:p>
          <a:r>
            <a:rPr lang="sl-SI" dirty="0" smtClean="0"/>
            <a:t>Živalska vlakna</a:t>
          </a:r>
          <a:endParaRPr lang="sl-SI" dirty="0"/>
        </a:p>
      </dgm:t>
    </dgm:pt>
    <dgm:pt modelId="{EBCD7DBB-AA5B-454F-BB27-700D8313DCA0}" type="parTrans" cxnId="{6125B95A-7431-4592-BF0D-4C85F6229903}">
      <dgm:prSet/>
      <dgm:spPr/>
      <dgm:t>
        <a:bodyPr/>
        <a:lstStyle/>
        <a:p>
          <a:endParaRPr lang="sl-SI"/>
        </a:p>
      </dgm:t>
    </dgm:pt>
    <dgm:pt modelId="{55E492D4-E76C-4E52-AFD4-9057E0AE857F}" type="sibTrans" cxnId="{6125B95A-7431-4592-BF0D-4C85F6229903}">
      <dgm:prSet/>
      <dgm:spPr/>
      <dgm:t>
        <a:bodyPr/>
        <a:lstStyle/>
        <a:p>
          <a:endParaRPr lang="sl-SI"/>
        </a:p>
      </dgm:t>
    </dgm:pt>
    <dgm:pt modelId="{F424C524-D284-4699-AA52-F204E195079F}">
      <dgm:prSet phldrT="[besedilo]"/>
      <dgm:spPr/>
      <dgm:t>
        <a:bodyPr/>
        <a:lstStyle/>
        <a:p>
          <a:r>
            <a:rPr lang="sl-SI" dirty="0" smtClean="0"/>
            <a:t>Umetna/kemična vlakna</a:t>
          </a:r>
          <a:endParaRPr lang="sl-SI" dirty="0"/>
        </a:p>
      </dgm:t>
    </dgm:pt>
    <dgm:pt modelId="{089BDFCF-B687-4651-A59F-8601A947E41B}" type="parTrans" cxnId="{B53C6FDC-8C02-4412-82A1-D66407BC77FA}">
      <dgm:prSet/>
      <dgm:spPr/>
      <dgm:t>
        <a:bodyPr/>
        <a:lstStyle/>
        <a:p>
          <a:endParaRPr lang="sl-SI"/>
        </a:p>
      </dgm:t>
    </dgm:pt>
    <dgm:pt modelId="{55744F76-5662-4549-A8FD-410F47F43646}" type="sibTrans" cxnId="{B53C6FDC-8C02-4412-82A1-D66407BC77FA}">
      <dgm:prSet/>
      <dgm:spPr/>
      <dgm:t>
        <a:bodyPr/>
        <a:lstStyle/>
        <a:p>
          <a:endParaRPr lang="sl-SI"/>
        </a:p>
      </dgm:t>
    </dgm:pt>
    <dgm:pt modelId="{2176854B-4CA9-41E1-A3B8-8881A9D4B5D8}">
      <dgm:prSet phldrT="[besedilo]"/>
      <dgm:spPr/>
      <dgm:t>
        <a:bodyPr/>
        <a:lstStyle/>
        <a:p>
          <a:r>
            <a:rPr lang="sl-SI" dirty="0" smtClean="0"/>
            <a:t>Vlakna iz predelane naravne snovi</a:t>
          </a:r>
          <a:endParaRPr lang="sl-SI" dirty="0"/>
        </a:p>
      </dgm:t>
    </dgm:pt>
    <dgm:pt modelId="{94AD3929-9850-4821-95D0-A9F7EE21A5FB}" type="parTrans" cxnId="{64DE91C8-4A58-42FE-B07F-F830397B5A7F}">
      <dgm:prSet/>
      <dgm:spPr/>
      <dgm:t>
        <a:bodyPr/>
        <a:lstStyle/>
        <a:p>
          <a:endParaRPr lang="sl-SI"/>
        </a:p>
      </dgm:t>
    </dgm:pt>
    <dgm:pt modelId="{F89A00F6-926D-427C-A85D-38708580417F}" type="sibTrans" cxnId="{64DE91C8-4A58-42FE-B07F-F830397B5A7F}">
      <dgm:prSet/>
      <dgm:spPr/>
      <dgm:t>
        <a:bodyPr/>
        <a:lstStyle/>
        <a:p>
          <a:endParaRPr lang="sl-SI"/>
        </a:p>
      </dgm:t>
    </dgm:pt>
    <dgm:pt modelId="{56C0BB4C-1471-4166-8D6F-DAAB8EB6F923}">
      <dgm:prSet phldrT="[besedilo]"/>
      <dgm:spPr/>
      <dgm:t>
        <a:bodyPr/>
        <a:lstStyle/>
        <a:p>
          <a:r>
            <a:rPr lang="sl-SI" dirty="0" smtClean="0"/>
            <a:t>Sintetična vlakna</a:t>
          </a:r>
          <a:endParaRPr lang="sl-SI" dirty="0"/>
        </a:p>
      </dgm:t>
    </dgm:pt>
    <dgm:pt modelId="{1BFF08B9-3948-4269-80F9-FCEDFDD420E5}" type="parTrans" cxnId="{2CD3E52B-3633-4BBA-B7FA-B984CCF87ED3}">
      <dgm:prSet/>
      <dgm:spPr/>
      <dgm:t>
        <a:bodyPr/>
        <a:lstStyle/>
        <a:p>
          <a:endParaRPr lang="sl-SI"/>
        </a:p>
      </dgm:t>
    </dgm:pt>
    <dgm:pt modelId="{70181FCC-6E00-4335-B97C-75A3015AC21B}" type="sibTrans" cxnId="{2CD3E52B-3633-4BBA-B7FA-B984CCF87ED3}">
      <dgm:prSet/>
      <dgm:spPr/>
      <dgm:t>
        <a:bodyPr/>
        <a:lstStyle/>
        <a:p>
          <a:endParaRPr lang="sl-SI"/>
        </a:p>
      </dgm:t>
    </dgm:pt>
    <dgm:pt modelId="{783962A2-7BED-46DD-9111-3B0B69B1D446}" type="pres">
      <dgm:prSet presAssocID="{94EBA9F8-24D6-41F8-9F1B-B30EF4A9A6A9}" presName="diagram" presStyleCnt="0">
        <dgm:presLayoutVars>
          <dgm:chPref val="1"/>
          <dgm:dir/>
          <dgm:animOne val="branch"/>
          <dgm:animLvl val="lvl"/>
          <dgm:resizeHandles val="exact"/>
        </dgm:presLayoutVars>
      </dgm:prSet>
      <dgm:spPr/>
      <dgm:t>
        <a:bodyPr/>
        <a:lstStyle/>
        <a:p>
          <a:endParaRPr lang="sl-SI"/>
        </a:p>
      </dgm:t>
    </dgm:pt>
    <dgm:pt modelId="{30D50F75-92D1-48CF-AE70-7E210A091312}" type="pres">
      <dgm:prSet presAssocID="{EE9B4BC5-B5B3-46C6-AE7E-36C1874BA4E6}" presName="root1" presStyleCnt="0"/>
      <dgm:spPr/>
    </dgm:pt>
    <dgm:pt modelId="{6BBB0834-B503-48CB-A9BF-368ECF8AF5EC}" type="pres">
      <dgm:prSet presAssocID="{EE9B4BC5-B5B3-46C6-AE7E-36C1874BA4E6}" presName="LevelOneTextNode" presStyleLbl="node0" presStyleIdx="0" presStyleCnt="1">
        <dgm:presLayoutVars>
          <dgm:chPref val="3"/>
        </dgm:presLayoutVars>
      </dgm:prSet>
      <dgm:spPr/>
      <dgm:t>
        <a:bodyPr/>
        <a:lstStyle/>
        <a:p>
          <a:endParaRPr lang="sl-SI"/>
        </a:p>
      </dgm:t>
    </dgm:pt>
    <dgm:pt modelId="{EEFEC70F-3865-4D0D-8A65-8A843719DEF0}" type="pres">
      <dgm:prSet presAssocID="{EE9B4BC5-B5B3-46C6-AE7E-36C1874BA4E6}" presName="level2hierChild" presStyleCnt="0"/>
      <dgm:spPr/>
    </dgm:pt>
    <dgm:pt modelId="{DC4669A7-F00C-428E-B970-681F8272C35C}" type="pres">
      <dgm:prSet presAssocID="{604E56C3-48D9-484A-BAB2-B9D44150726F}" presName="conn2-1" presStyleLbl="parChTrans1D2" presStyleIdx="0" presStyleCnt="2"/>
      <dgm:spPr/>
      <dgm:t>
        <a:bodyPr/>
        <a:lstStyle/>
        <a:p>
          <a:endParaRPr lang="sl-SI"/>
        </a:p>
      </dgm:t>
    </dgm:pt>
    <dgm:pt modelId="{DB564DCB-AD87-4C68-AE53-5D62034E501A}" type="pres">
      <dgm:prSet presAssocID="{604E56C3-48D9-484A-BAB2-B9D44150726F}" presName="connTx" presStyleLbl="parChTrans1D2" presStyleIdx="0" presStyleCnt="2"/>
      <dgm:spPr/>
      <dgm:t>
        <a:bodyPr/>
        <a:lstStyle/>
        <a:p>
          <a:endParaRPr lang="sl-SI"/>
        </a:p>
      </dgm:t>
    </dgm:pt>
    <dgm:pt modelId="{7042E3B2-C63E-4652-B52F-06792F5351BC}" type="pres">
      <dgm:prSet presAssocID="{5AA096D1-43F6-466D-9450-DE2996F3911E}" presName="root2" presStyleCnt="0"/>
      <dgm:spPr/>
    </dgm:pt>
    <dgm:pt modelId="{CB044A42-8453-44C0-9DEE-7071F99C69A7}" type="pres">
      <dgm:prSet presAssocID="{5AA096D1-43F6-466D-9450-DE2996F3911E}" presName="LevelTwoTextNode" presStyleLbl="node2" presStyleIdx="0" presStyleCnt="2">
        <dgm:presLayoutVars>
          <dgm:chPref val="3"/>
        </dgm:presLayoutVars>
      </dgm:prSet>
      <dgm:spPr/>
      <dgm:t>
        <a:bodyPr/>
        <a:lstStyle/>
        <a:p>
          <a:endParaRPr lang="sl-SI"/>
        </a:p>
      </dgm:t>
    </dgm:pt>
    <dgm:pt modelId="{83CE4F02-13AC-4E8C-9422-30EEE116B793}" type="pres">
      <dgm:prSet presAssocID="{5AA096D1-43F6-466D-9450-DE2996F3911E}" presName="level3hierChild" presStyleCnt="0"/>
      <dgm:spPr/>
    </dgm:pt>
    <dgm:pt modelId="{A6244226-F0AD-4ED6-BD42-B13CA5E9595E}" type="pres">
      <dgm:prSet presAssocID="{B23065FA-1412-4345-B0DA-74B99E631320}" presName="conn2-1" presStyleLbl="parChTrans1D3" presStyleIdx="0" presStyleCnt="4"/>
      <dgm:spPr/>
      <dgm:t>
        <a:bodyPr/>
        <a:lstStyle/>
        <a:p>
          <a:endParaRPr lang="sl-SI"/>
        </a:p>
      </dgm:t>
    </dgm:pt>
    <dgm:pt modelId="{96B64B5A-BCA4-48B4-BE72-A4FF46BBCDC8}" type="pres">
      <dgm:prSet presAssocID="{B23065FA-1412-4345-B0DA-74B99E631320}" presName="connTx" presStyleLbl="parChTrans1D3" presStyleIdx="0" presStyleCnt="4"/>
      <dgm:spPr/>
      <dgm:t>
        <a:bodyPr/>
        <a:lstStyle/>
        <a:p>
          <a:endParaRPr lang="sl-SI"/>
        </a:p>
      </dgm:t>
    </dgm:pt>
    <dgm:pt modelId="{3A089D74-64D9-47DE-AAF0-A571B0E496A0}" type="pres">
      <dgm:prSet presAssocID="{AD6087FF-46F2-48A5-8EF8-4091A962B99A}" presName="root2" presStyleCnt="0"/>
      <dgm:spPr/>
    </dgm:pt>
    <dgm:pt modelId="{E2E2682E-A749-444C-931C-E1BF87102827}" type="pres">
      <dgm:prSet presAssocID="{AD6087FF-46F2-48A5-8EF8-4091A962B99A}" presName="LevelTwoTextNode" presStyleLbl="node3" presStyleIdx="0" presStyleCnt="4">
        <dgm:presLayoutVars>
          <dgm:chPref val="3"/>
        </dgm:presLayoutVars>
      </dgm:prSet>
      <dgm:spPr/>
      <dgm:t>
        <a:bodyPr/>
        <a:lstStyle/>
        <a:p>
          <a:endParaRPr lang="sl-SI"/>
        </a:p>
      </dgm:t>
    </dgm:pt>
    <dgm:pt modelId="{CFB2441D-C1CE-4335-991B-0CCEF358F2E6}" type="pres">
      <dgm:prSet presAssocID="{AD6087FF-46F2-48A5-8EF8-4091A962B99A}" presName="level3hierChild" presStyleCnt="0"/>
      <dgm:spPr/>
    </dgm:pt>
    <dgm:pt modelId="{B6F4078A-889B-458C-85AC-6BF2849572F4}" type="pres">
      <dgm:prSet presAssocID="{EBCD7DBB-AA5B-454F-BB27-700D8313DCA0}" presName="conn2-1" presStyleLbl="parChTrans1D3" presStyleIdx="1" presStyleCnt="4"/>
      <dgm:spPr/>
      <dgm:t>
        <a:bodyPr/>
        <a:lstStyle/>
        <a:p>
          <a:endParaRPr lang="sl-SI"/>
        </a:p>
      </dgm:t>
    </dgm:pt>
    <dgm:pt modelId="{E9095DF6-E04A-4532-8C5E-0B93ED115455}" type="pres">
      <dgm:prSet presAssocID="{EBCD7DBB-AA5B-454F-BB27-700D8313DCA0}" presName="connTx" presStyleLbl="parChTrans1D3" presStyleIdx="1" presStyleCnt="4"/>
      <dgm:spPr/>
      <dgm:t>
        <a:bodyPr/>
        <a:lstStyle/>
        <a:p>
          <a:endParaRPr lang="sl-SI"/>
        </a:p>
      </dgm:t>
    </dgm:pt>
    <dgm:pt modelId="{3F60B46C-10EE-4F9C-B09D-2BDA6F972436}" type="pres">
      <dgm:prSet presAssocID="{EE006CD3-D71E-4547-A4FD-3CDB9512BA7C}" presName="root2" presStyleCnt="0"/>
      <dgm:spPr/>
    </dgm:pt>
    <dgm:pt modelId="{BBCBB0BF-636D-44FB-B6F7-592C835528CF}" type="pres">
      <dgm:prSet presAssocID="{EE006CD3-D71E-4547-A4FD-3CDB9512BA7C}" presName="LevelTwoTextNode" presStyleLbl="node3" presStyleIdx="1" presStyleCnt="4">
        <dgm:presLayoutVars>
          <dgm:chPref val="3"/>
        </dgm:presLayoutVars>
      </dgm:prSet>
      <dgm:spPr/>
      <dgm:t>
        <a:bodyPr/>
        <a:lstStyle/>
        <a:p>
          <a:endParaRPr lang="sl-SI"/>
        </a:p>
      </dgm:t>
    </dgm:pt>
    <dgm:pt modelId="{C8F6AB56-EC94-4AE1-BA3E-8E7FF5C60486}" type="pres">
      <dgm:prSet presAssocID="{EE006CD3-D71E-4547-A4FD-3CDB9512BA7C}" presName="level3hierChild" presStyleCnt="0"/>
      <dgm:spPr/>
    </dgm:pt>
    <dgm:pt modelId="{A3200E01-F089-4EFD-BEEA-1A09F2986461}" type="pres">
      <dgm:prSet presAssocID="{089BDFCF-B687-4651-A59F-8601A947E41B}" presName="conn2-1" presStyleLbl="parChTrans1D2" presStyleIdx="1" presStyleCnt="2"/>
      <dgm:spPr/>
      <dgm:t>
        <a:bodyPr/>
        <a:lstStyle/>
        <a:p>
          <a:endParaRPr lang="sl-SI"/>
        </a:p>
      </dgm:t>
    </dgm:pt>
    <dgm:pt modelId="{7A843754-B529-416A-A641-3A1A97C34F91}" type="pres">
      <dgm:prSet presAssocID="{089BDFCF-B687-4651-A59F-8601A947E41B}" presName="connTx" presStyleLbl="parChTrans1D2" presStyleIdx="1" presStyleCnt="2"/>
      <dgm:spPr/>
      <dgm:t>
        <a:bodyPr/>
        <a:lstStyle/>
        <a:p>
          <a:endParaRPr lang="sl-SI"/>
        </a:p>
      </dgm:t>
    </dgm:pt>
    <dgm:pt modelId="{161E6A4A-98C1-470F-A751-1C787195E7A0}" type="pres">
      <dgm:prSet presAssocID="{F424C524-D284-4699-AA52-F204E195079F}" presName="root2" presStyleCnt="0"/>
      <dgm:spPr/>
    </dgm:pt>
    <dgm:pt modelId="{8D5317E1-51E0-405C-B347-D26504587FF0}" type="pres">
      <dgm:prSet presAssocID="{F424C524-D284-4699-AA52-F204E195079F}" presName="LevelTwoTextNode" presStyleLbl="node2" presStyleIdx="1" presStyleCnt="2">
        <dgm:presLayoutVars>
          <dgm:chPref val="3"/>
        </dgm:presLayoutVars>
      </dgm:prSet>
      <dgm:spPr/>
      <dgm:t>
        <a:bodyPr/>
        <a:lstStyle/>
        <a:p>
          <a:endParaRPr lang="sl-SI"/>
        </a:p>
      </dgm:t>
    </dgm:pt>
    <dgm:pt modelId="{B043E421-4B74-4279-8B27-2E1DA6BBCA05}" type="pres">
      <dgm:prSet presAssocID="{F424C524-D284-4699-AA52-F204E195079F}" presName="level3hierChild" presStyleCnt="0"/>
      <dgm:spPr/>
    </dgm:pt>
    <dgm:pt modelId="{B4A21E91-1B7C-499A-A4FA-365DC3EBD315}" type="pres">
      <dgm:prSet presAssocID="{94AD3929-9850-4821-95D0-A9F7EE21A5FB}" presName="conn2-1" presStyleLbl="parChTrans1D3" presStyleIdx="2" presStyleCnt="4"/>
      <dgm:spPr/>
      <dgm:t>
        <a:bodyPr/>
        <a:lstStyle/>
        <a:p>
          <a:endParaRPr lang="sl-SI"/>
        </a:p>
      </dgm:t>
    </dgm:pt>
    <dgm:pt modelId="{623DD032-5032-463D-9F0E-97C6375EF068}" type="pres">
      <dgm:prSet presAssocID="{94AD3929-9850-4821-95D0-A9F7EE21A5FB}" presName="connTx" presStyleLbl="parChTrans1D3" presStyleIdx="2" presStyleCnt="4"/>
      <dgm:spPr/>
      <dgm:t>
        <a:bodyPr/>
        <a:lstStyle/>
        <a:p>
          <a:endParaRPr lang="sl-SI"/>
        </a:p>
      </dgm:t>
    </dgm:pt>
    <dgm:pt modelId="{A620B054-BA82-401C-A685-A639220BFCB3}" type="pres">
      <dgm:prSet presAssocID="{2176854B-4CA9-41E1-A3B8-8881A9D4B5D8}" presName="root2" presStyleCnt="0"/>
      <dgm:spPr/>
    </dgm:pt>
    <dgm:pt modelId="{5ABF5954-BB59-49A4-9215-4C2DE829FB01}" type="pres">
      <dgm:prSet presAssocID="{2176854B-4CA9-41E1-A3B8-8881A9D4B5D8}" presName="LevelTwoTextNode" presStyleLbl="node3" presStyleIdx="2" presStyleCnt="4">
        <dgm:presLayoutVars>
          <dgm:chPref val="3"/>
        </dgm:presLayoutVars>
      </dgm:prSet>
      <dgm:spPr/>
      <dgm:t>
        <a:bodyPr/>
        <a:lstStyle/>
        <a:p>
          <a:endParaRPr lang="sl-SI"/>
        </a:p>
      </dgm:t>
    </dgm:pt>
    <dgm:pt modelId="{6BD4607D-2A6A-4D3A-8B0D-4E42F6B05383}" type="pres">
      <dgm:prSet presAssocID="{2176854B-4CA9-41E1-A3B8-8881A9D4B5D8}" presName="level3hierChild" presStyleCnt="0"/>
      <dgm:spPr/>
    </dgm:pt>
    <dgm:pt modelId="{29C26769-70B4-4DE9-88D9-BE051DD3F20C}" type="pres">
      <dgm:prSet presAssocID="{1BFF08B9-3948-4269-80F9-FCEDFDD420E5}" presName="conn2-1" presStyleLbl="parChTrans1D3" presStyleIdx="3" presStyleCnt="4"/>
      <dgm:spPr/>
      <dgm:t>
        <a:bodyPr/>
        <a:lstStyle/>
        <a:p>
          <a:endParaRPr lang="sl-SI"/>
        </a:p>
      </dgm:t>
    </dgm:pt>
    <dgm:pt modelId="{076DB781-110F-48E6-8EA0-34E58E4F095B}" type="pres">
      <dgm:prSet presAssocID="{1BFF08B9-3948-4269-80F9-FCEDFDD420E5}" presName="connTx" presStyleLbl="parChTrans1D3" presStyleIdx="3" presStyleCnt="4"/>
      <dgm:spPr/>
      <dgm:t>
        <a:bodyPr/>
        <a:lstStyle/>
        <a:p>
          <a:endParaRPr lang="sl-SI"/>
        </a:p>
      </dgm:t>
    </dgm:pt>
    <dgm:pt modelId="{3477F81D-D620-4407-AE1D-10E74D27A409}" type="pres">
      <dgm:prSet presAssocID="{56C0BB4C-1471-4166-8D6F-DAAB8EB6F923}" presName="root2" presStyleCnt="0"/>
      <dgm:spPr/>
    </dgm:pt>
    <dgm:pt modelId="{DCE2F74C-08A5-42F2-AB7E-B1AD8B82B2D8}" type="pres">
      <dgm:prSet presAssocID="{56C0BB4C-1471-4166-8D6F-DAAB8EB6F923}" presName="LevelTwoTextNode" presStyleLbl="node3" presStyleIdx="3" presStyleCnt="4">
        <dgm:presLayoutVars>
          <dgm:chPref val="3"/>
        </dgm:presLayoutVars>
      </dgm:prSet>
      <dgm:spPr/>
      <dgm:t>
        <a:bodyPr/>
        <a:lstStyle/>
        <a:p>
          <a:endParaRPr lang="sl-SI"/>
        </a:p>
      </dgm:t>
    </dgm:pt>
    <dgm:pt modelId="{589968B8-AEC5-4061-819E-8CEA551859A8}" type="pres">
      <dgm:prSet presAssocID="{56C0BB4C-1471-4166-8D6F-DAAB8EB6F923}" presName="level3hierChild" presStyleCnt="0"/>
      <dgm:spPr/>
    </dgm:pt>
  </dgm:ptLst>
  <dgm:cxnLst>
    <dgm:cxn modelId="{42DA6270-24F8-4DC3-B486-3A0B3BFE83FD}" type="presOf" srcId="{B23065FA-1412-4345-B0DA-74B99E631320}" destId="{A6244226-F0AD-4ED6-BD42-B13CA5E9595E}" srcOrd="0" destOrd="0" presId="urn:microsoft.com/office/officeart/2005/8/layout/hierarchy2"/>
    <dgm:cxn modelId="{6125B95A-7431-4592-BF0D-4C85F6229903}" srcId="{5AA096D1-43F6-466D-9450-DE2996F3911E}" destId="{EE006CD3-D71E-4547-A4FD-3CDB9512BA7C}" srcOrd="1" destOrd="0" parTransId="{EBCD7DBB-AA5B-454F-BB27-700D8313DCA0}" sibTransId="{55E492D4-E76C-4E52-AFD4-9057E0AE857F}"/>
    <dgm:cxn modelId="{2CD3E52B-3633-4BBA-B7FA-B984CCF87ED3}" srcId="{F424C524-D284-4699-AA52-F204E195079F}" destId="{56C0BB4C-1471-4166-8D6F-DAAB8EB6F923}" srcOrd="1" destOrd="0" parTransId="{1BFF08B9-3948-4269-80F9-FCEDFDD420E5}" sibTransId="{70181FCC-6E00-4335-B97C-75A3015AC21B}"/>
    <dgm:cxn modelId="{6CBECD38-FC67-423D-B272-58B286194914}" type="presOf" srcId="{604E56C3-48D9-484A-BAB2-B9D44150726F}" destId="{DB564DCB-AD87-4C68-AE53-5D62034E501A}" srcOrd="1" destOrd="0" presId="urn:microsoft.com/office/officeart/2005/8/layout/hierarchy2"/>
    <dgm:cxn modelId="{DC266697-2D72-4F6B-BCA8-CB9E6809F744}" type="presOf" srcId="{EBCD7DBB-AA5B-454F-BB27-700D8313DCA0}" destId="{B6F4078A-889B-458C-85AC-6BF2849572F4}" srcOrd="0" destOrd="0" presId="urn:microsoft.com/office/officeart/2005/8/layout/hierarchy2"/>
    <dgm:cxn modelId="{9DC3AA8A-FC59-4AF9-8EFF-4DE05A57A61A}" type="presOf" srcId="{089BDFCF-B687-4651-A59F-8601A947E41B}" destId="{7A843754-B529-416A-A641-3A1A97C34F91}" srcOrd="1" destOrd="0" presId="urn:microsoft.com/office/officeart/2005/8/layout/hierarchy2"/>
    <dgm:cxn modelId="{27F0655A-1D3B-4B43-8E4F-ACA0FAE73785}" srcId="{EE9B4BC5-B5B3-46C6-AE7E-36C1874BA4E6}" destId="{5AA096D1-43F6-466D-9450-DE2996F3911E}" srcOrd="0" destOrd="0" parTransId="{604E56C3-48D9-484A-BAB2-B9D44150726F}" sibTransId="{87775919-0A5A-47CB-8B7D-495000835C6E}"/>
    <dgm:cxn modelId="{0487D494-A960-4457-9825-C6F4698FCCBC}" type="presOf" srcId="{56C0BB4C-1471-4166-8D6F-DAAB8EB6F923}" destId="{DCE2F74C-08A5-42F2-AB7E-B1AD8B82B2D8}" srcOrd="0" destOrd="0" presId="urn:microsoft.com/office/officeart/2005/8/layout/hierarchy2"/>
    <dgm:cxn modelId="{68C08802-B876-45BA-A944-F09E737B1BFF}" type="presOf" srcId="{94AD3929-9850-4821-95D0-A9F7EE21A5FB}" destId="{B4A21E91-1B7C-499A-A4FA-365DC3EBD315}" srcOrd="0" destOrd="0" presId="urn:microsoft.com/office/officeart/2005/8/layout/hierarchy2"/>
    <dgm:cxn modelId="{F4F29F2C-9160-4073-AD1F-D97D55891171}" type="presOf" srcId="{604E56C3-48D9-484A-BAB2-B9D44150726F}" destId="{DC4669A7-F00C-428E-B970-681F8272C35C}" srcOrd="0" destOrd="0" presId="urn:microsoft.com/office/officeart/2005/8/layout/hierarchy2"/>
    <dgm:cxn modelId="{0D415CF2-A98D-47C7-8544-DD2ECE3C0A6F}" type="presOf" srcId="{AD6087FF-46F2-48A5-8EF8-4091A962B99A}" destId="{E2E2682E-A749-444C-931C-E1BF87102827}" srcOrd="0" destOrd="0" presId="urn:microsoft.com/office/officeart/2005/8/layout/hierarchy2"/>
    <dgm:cxn modelId="{59C0383A-434B-4425-A953-BEA0E88E9C01}" type="presOf" srcId="{94AD3929-9850-4821-95D0-A9F7EE21A5FB}" destId="{623DD032-5032-463D-9F0E-97C6375EF068}" srcOrd="1" destOrd="0" presId="urn:microsoft.com/office/officeart/2005/8/layout/hierarchy2"/>
    <dgm:cxn modelId="{5AB256AC-5B0F-40A6-BF11-CB67AA7B41BD}" type="presOf" srcId="{EE006CD3-D71E-4547-A4FD-3CDB9512BA7C}" destId="{BBCBB0BF-636D-44FB-B6F7-592C835528CF}" srcOrd="0" destOrd="0" presId="urn:microsoft.com/office/officeart/2005/8/layout/hierarchy2"/>
    <dgm:cxn modelId="{F1EB7615-7542-45D3-9A05-FAA79238A187}" type="presOf" srcId="{94EBA9F8-24D6-41F8-9F1B-B30EF4A9A6A9}" destId="{783962A2-7BED-46DD-9111-3B0B69B1D446}" srcOrd="0" destOrd="0" presId="urn:microsoft.com/office/officeart/2005/8/layout/hierarchy2"/>
    <dgm:cxn modelId="{5EE4BC14-2F4C-46EB-86D7-6A95E5D2FA17}" type="presOf" srcId="{089BDFCF-B687-4651-A59F-8601A947E41B}" destId="{A3200E01-F089-4EFD-BEEA-1A09F2986461}" srcOrd="0" destOrd="0" presId="urn:microsoft.com/office/officeart/2005/8/layout/hierarchy2"/>
    <dgm:cxn modelId="{668CD946-E6B0-43AF-8B4C-D4CE290F15B5}" type="presOf" srcId="{B23065FA-1412-4345-B0DA-74B99E631320}" destId="{96B64B5A-BCA4-48B4-BE72-A4FF46BBCDC8}" srcOrd="1" destOrd="0" presId="urn:microsoft.com/office/officeart/2005/8/layout/hierarchy2"/>
    <dgm:cxn modelId="{E9517B64-333F-4EA5-ADE4-F7370636C8C3}" srcId="{5AA096D1-43F6-466D-9450-DE2996F3911E}" destId="{AD6087FF-46F2-48A5-8EF8-4091A962B99A}" srcOrd="0" destOrd="0" parTransId="{B23065FA-1412-4345-B0DA-74B99E631320}" sibTransId="{FCFF3768-94EB-40C2-B805-842B9DC24FEA}"/>
    <dgm:cxn modelId="{3EF298C5-F841-4E93-913C-3BA229352243}" type="presOf" srcId="{2176854B-4CA9-41E1-A3B8-8881A9D4B5D8}" destId="{5ABF5954-BB59-49A4-9215-4C2DE829FB01}" srcOrd="0" destOrd="0" presId="urn:microsoft.com/office/officeart/2005/8/layout/hierarchy2"/>
    <dgm:cxn modelId="{64DE91C8-4A58-42FE-B07F-F830397B5A7F}" srcId="{F424C524-D284-4699-AA52-F204E195079F}" destId="{2176854B-4CA9-41E1-A3B8-8881A9D4B5D8}" srcOrd="0" destOrd="0" parTransId="{94AD3929-9850-4821-95D0-A9F7EE21A5FB}" sibTransId="{F89A00F6-926D-427C-A85D-38708580417F}"/>
    <dgm:cxn modelId="{B53C6FDC-8C02-4412-82A1-D66407BC77FA}" srcId="{EE9B4BC5-B5B3-46C6-AE7E-36C1874BA4E6}" destId="{F424C524-D284-4699-AA52-F204E195079F}" srcOrd="1" destOrd="0" parTransId="{089BDFCF-B687-4651-A59F-8601A947E41B}" sibTransId="{55744F76-5662-4549-A8FD-410F47F43646}"/>
    <dgm:cxn modelId="{76735C3E-7259-4D4C-99D2-9404CE07FF20}" type="presOf" srcId="{EE9B4BC5-B5B3-46C6-AE7E-36C1874BA4E6}" destId="{6BBB0834-B503-48CB-A9BF-368ECF8AF5EC}" srcOrd="0" destOrd="0" presId="urn:microsoft.com/office/officeart/2005/8/layout/hierarchy2"/>
    <dgm:cxn modelId="{75F77E27-2F87-415A-B40B-A9D00A743F60}" type="presOf" srcId="{1BFF08B9-3948-4269-80F9-FCEDFDD420E5}" destId="{076DB781-110F-48E6-8EA0-34E58E4F095B}" srcOrd="1" destOrd="0" presId="urn:microsoft.com/office/officeart/2005/8/layout/hierarchy2"/>
    <dgm:cxn modelId="{6866472C-4017-496F-B4C4-D4808BC09EA2}" type="presOf" srcId="{EBCD7DBB-AA5B-454F-BB27-700D8313DCA0}" destId="{E9095DF6-E04A-4532-8C5E-0B93ED115455}" srcOrd="1" destOrd="0" presId="urn:microsoft.com/office/officeart/2005/8/layout/hierarchy2"/>
    <dgm:cxn modelId="{605AC258-E89D-4DAD-A577-2552B3B27734}" srcId="{94EBA9F8-24D6-41F8-9F1B-B30EF4A9A6A9}" destId="{EE9B4BC5-B5B3-46C6-AE7E-36C1874BA4E6}" srcOrd="0" destOrd="0" parTransId="{EF0E7178-0D9E-4254-812D-326866E95FE4}" sibTransId="{87E6327B-861F-4795-A1AF-C14A3AFE09D1}"/>
    <dgm:cxn modelId="{8A58F128-B829-4A24-9100-0200867D2CE2}" type="presOf" srcId="{1BFF08B9-3948-4269-80F9-FCEDFDD420E5}" destId="{29C26769-70B4-4DE9-88D9-BE051DD3F20C}" srcOrd="0" destOrd="0" presId="urn:microsoft.com/office/officeart/2005/8/layout/hierarchy2"/>
    <dgm:cxn modelId="{827FC978-3BE4-4B4A-AB2C-662043C05F09}" type="presOf" srcId="{F424C524-D284-4699-AA52-F204E195079F}" destId="{8D5317E1-51E0-405C-B347-D26504587FF0}" srcOrd="0" destOrd="0" presId="urn:microsoft.com/office/officeart/2005/8/layout/hierarchy2"/>
    <dgm:cxn modelId="{B2BCBFD2-7CA1-4280-8CE6-0A33B396E121}" type="presOf" srcId="{5AA096D1-43F6-466D-9450-DE2996F3911E}" destId="{CB044A42-8453-44C0-9DEE-7071F99C69A7}" srcOrd="0" destOrd="0" presId="urn:microsoft.com/office/officeart/2005/8/layout/hierarchy2"/>
    <dgm:cxn modelId="{2415F5DA-B693-487C-AB2E-6E9184F99B92}" type="presParOf" srcId="{783962A2-7BED-46DD-9111-3B0B69B1D446}" destId="{30D50F75-92D1-48CF-AE70-7E210A091312}" srcOrd="0" destOrd="0" presId="urn:microsoft.com/office/officeart/2005/8/layout/hierarchy2"/>
    <dgm:cxn modelId="{37D8896A-F55E-484F-9F5C-5F516929B32A}" type="presParOf" srcId="{30D50F75-92D1-48CF-AE70-7E210A091312}" destId="{6BBB0834-B503-48CB-A9BF-368ECF8AF5EC}" srcOrd="0" destOrd="0" presId="urn:microsoft.com/office/officeart/2005/8/layout/hierarchy2"/>
    <dgm:cxn modelId="{42730AAA-DBFD-488D-80D0-593A8CB28778}" type="presParOf" srcId="{30D50F75-92D1-48CF-AE70-7E210A091312}" destId="{EEFEC70F-3865-4D0D-8A65-8A843719DEF0}" srcOrd="1" destOrd="0" presId="urn:microsoft.com/office/officeart/2005/8/layout/hierarchy2"/>
    <dgm:cxn modelId="{AF1239D1-7EEF-4A11-8787-92B51398371B}" type="presParOf" srcId="{EEFEC70F-3865-4D0D-8A65-8A843719DEF0}" destId="{DC4669A7-F00C-428E-B970-681F8272C35C}" srcOrd="0" destOrd="0" presId="urn:microsoft.com/office/officeart/2005/8/layout/hierarchy2"/>
    <dgm:cxn modelId="{027DF63C-9CB0-435D-859A-4F62BE2C8EAD}" type="presParOf" srcId="{DC4669A7-F00C-428E-B970-681F8272C35C}" destId="{DB564DCB-AD87-4C68-AE53-5D62034E501A}" srcOrd="0" destOrd="0" presId="urn:microsoft.com/office/officeart/2005/8/layout/hierarchy2"/>
    <dgm:cxn modelId="{995F18E6-4738-423D-B876-0CB10AE8ECCC}" type="presParOf" srcId="{EEFEC70F-3865-4D0D-8A65-8A843719DEF0}" destId="{7042E3B2-C63E-4652-B52F-06792F5351BC}" srcOrd="1" destOrd="0" presId="urn:microsoft.com/office/officeart/2005/8/layout/hierarchy2"/>
    <dgm:cxn modelId="{56A77A81-E0DB-44CF-9DBC-C4D7CC2CE5A0}" type="presParOf" srcId="{7042E3B2-C63E-4652-B52F-06792F5351BC}" destId="{CB044A42-8453-44C0-9DEE-7071F99C69A7}" srcOrd="0" destOrd="0" presId="urn:microsoft.com/office/officeart/2005/8/layout/hierarchy2"/>
    <dgm:cxn modelId="{5DC989C0-7800-44B8-9412-B9A5965295C2}" type="presParOf" srcId="{7042E3B2-C63E-4652-B52F-06792F5351BC}" destId="{83CE4F02-13AC-4E8C-9422-30EEE116B793}" srcOrd="1" destOrd="0" presId="urn:microsoft.com/office/officeart/2005/8/layout/hierarchy2"/>
    <dgm:cxn modelId="{6C957AE6-F182-42FA-BA26-DFB9BCE853F1}" type="presParOf" srcId="{83CE4F02-13AC-4E8C-9422-30EEE116B793}" destId="{A6244226-F0AD-4ED6-BD42-B13CA5E9595E}" srcOrd="0" destOrd="0" presId="urn:microsoft.com/office/officeart/2005/8/layout/hierarchy2"/>
    <dgm:cxn modelId="{0B72ABDA-ECD9-453B-8160-42AC0DB9774D}" type="presParOf" srcId="{A6244226-F0AD-4ED6-BD42-B13CA5E9595E}" destId="{96B64B5A-BCA4-48B4-BE72-A4FF46BBCDC8}" srcOrd="0" destOrd="0" presId="urn:microsoft.com/office/officeart/2005/8/layout/hierarchy2"/>
    <dgm:cxn modelId="{1CEFE201-4997-4720-9B61-A896902FFB0C}" type="presParOf" srcId="{83CE4F02-13AC-4E8C-9422-30EEE116B793}" destId="{3A089D74-64D9-47DE-AAF0-A571B0E496A0}" srcOrd="1" destOrd="0" presId="urn:microsoft.com/office/officeart/2005/8/layout/hierarchy2"/>
    <dgm:cxn modelId="{6AA60FD0-3900-4CA9-9EB0-5B70684C2884}" type="presParOf" srcId="{3A089D74-64D9-47DE-AAF0-A571B0E496A0}" destId="{E2E2682E-A749-444C-931C-E1BF87102827}" srcOrd="0" destOrd="0" presId="urn:microsoft.com/office/officeart/2005/8/layout/hierarchy2"/>
    <dgm:cxn modelId="{96997C92-D246-4C73-927E-3DEBB57F9EF2}" type="presParOf" srcId="{3A089D74-64D9-47DE-AAF0-A571B0E496A0}" destId="{CFB2441D-C1CE-4335-991B-0CCEF358F2E6}" srcOrd="1" destOrd="0" presId="urn:microsoft.com/office/officeart/2005/8/layout/hierarchy2"/>
    <dgm:cxn modelId="{30C9AD8A-E53E-4994-B753-D3F54C03ED54}" type="presParOf" srcId="{83CE4F02-13AC-4E8C-9422-30EEE116B793}" destId="{B6F4078A-889B-458C-85AC-6BF2849572F4}" srcOrd="2" destOrd="0" presId="urn:microsoft.com/office/officeart/2005/8/layout/hierarchy2"/>
    <dgm:cxn modelId="{976F9A3B-3867-442E-90F1-27D3E79B6E4A}" type="presParOf" srcId="{B6F4078A-889B-458C-85AC-6BF2849572F4}" destId="{E9095DF6-E04A-4532-8C5E-0B93ED115455}" srcOrd="0" destOrd="0" presId="urn:microsoft.com/office/officeart/2005/8/layout/hierarchy2"/>
    <dgm:cxn modelId="{5AE3D782-185B-4A83-9730-E0B8FA347955}" type="presParOf" srcId="{83CE4F02-13AC-4E8C-9422-30EEE116B793}" destId="{3F60B46C-10EE-4F9C-B09D-2BDA6F972436}" srcOrd="3" destOrd="0" presId="urn:microsoft.com/office/officeart/2005/8/layout/hierarchy2"/>
    <dgm:cxn modelId="{FFC1E898-D3DF-4C72-BF94-8489C3C0F29C}" type="presParOf" srcId="{3F60B46C-10EE-4F9C-B09D-2BDA6F972436}" destId="{BBCBB0BF-636D-44FB-B6F7-592C835528CF}" srcOrd="0" destOrd="0" presId="urn:microsoft.com/office/officeart/2005/8/layout/hierarchy2"/>
    <dgm:cxn modelId="{2472D205-4A9B-4999-A6D9-DB86025607A6}" type="presParOf" srcId="{3F60B46C-10EE-4F9C-B09D-2BDA6F972436}" destId="{C8F6AB56-EC94-4AE1-BA3E-8E7FF5C60486}" srcOrd="1" destOrd="0" presId="urn:microsoft.com/office/officeart/2005/8/layout/hierarchy2"/>
    <dgm:cxn modelId="{ACF9743F-F427-4DF4-AA2F-087F64257A76}" type="presParOf" srcId="{EEFEC70F-3865-4D0D-8A65-8A843719DEF0}" destId="{A3200E01-F089-4EFD-BEEA-1A09F2986461}" srcOrd="2" destOrd="0" presId="urn:microsoft.com/office/officeart/2005/8/layout/hierarchy2"/>
    <dgm:cxn modelId="{B4EB58F4-C5AE-468F-B488-DA8822223ADF}" type="presParOf" srcId="{A3200E01-F089-4EFD-BEEA-1A09F2986461}" destId="{7A843754-B529-416A-A641-3A1A97C34F91}" srcOrd="0" destOrd="0" presId="urn:microsoft.com/office/officeart/2005/8/layout/hierarchy2"/>
    <dgm:cxn modelId="{2ECF2FF9-F15F-4396-A371-1DE029AE41A5}" type="presParOf" srcId="{EEFEC70F-3865-4D0D-8A65-8A843719DEF0}" destId="{161E6A4A-98C1-470F-A751-1C787195E7A0}" srcOrd="3" destOrd="0" presId="urn:microsoft.com/office/officeart/2005/8/layout/hierarchy2"/>
    <dgm:cxn modelId="{6604269E-8FAF-48AF-B825-28F40DCB590F}" type="presParOf" srcId="{161E6A4A-98C1-470F-A751-1C787195E7A0}" destId="{8D5317E1-51E0-405C-B347-D26504587FF0}" srcOrd="0" destOrd="0" presId="urn:microsoft.com/office/officeart/2005/8/layout/hierarchy2"/>
    <dgm:cxn modelId="{9343BC04-77AA-420D-8B29-5BB093DE6CFD}" type="presParOf" srcId="{161E6A4A-98C1-470F-A751-1C787195E7A0}" destId="{B043E421-4B74-4279-8B27-2E1DA6BBCA05}" srcOrd="1" destOrd="0" presId="urn:microsoft.com/office/officeart/2005/8/layout/hierarchy2"/>
    <dgm:cxn modelId="{BD683F6D-7661-4080-9365-310C0943F08F}" type="presParOf" srcId="{B043E421-4B74-4279-8B27-2E1DA6BBCA05}" destId="{B4A21E91-1B7C-499A-A4FA-365DC3EBD315}" srcOrd="0" destOrd="0" presId="urn:microsoft.com/office/officeart/2005/8/layout/hierarchy2"/>
    <dgm:cxn modelId="{08307E5F-E728-45D1-8B7B-F0C07B4EB4D0}" type="presParOf" srcId="{B4A21E91-1B7C-499A-A4FA-365DC3EBD315}" destId="{623DD032-5032-463D-9F0E-97C6375EF068}" srcOrd="0" destOrd="0" presId="urn:microsoft.com/office/officeart/2005/8/layout/hierarchy2"/>
    <dgm:cxn modelId="{1383F3BA-2718-4D51-A8E2-DEEBCDA04C3D}" type="presParOf" srcId="{B043E421-4B74-4279-8B27-2E1DA6BBCA05}" destId="{A620B054-BA82-401C-A685-A639220BFCB3}" srcOrd="1" destOrd="0" presId="urn:microsoft.com/office/officeart/2005/8/layout/hierarchy2"/>
    <dgm:cxn modelId="{89CD5A7E-C5E0-42A1-8CD9-5963AFAC868B}" type="presParOf" srcId="{A620B054-BA82-401C-A685-A639220BFCB3}" destId="{5ABF5954-BB59-49A4-9215-4C2DE829FB01}" srcOrd="0" destOrd="0" presId="urn:microsoft.com/office/officeart/2005/8/layout/hierarchy2"/>
    <dgm:cxn modelId="{7DD0A489-5173-4D02-AD11-4CFC561415A2}" type="presParOf" srcId="{A620B054-BA82-401C-A685-A639220BFCB3}" destId="{6BD4607D-2A6A-4D3A-8B0D-4E42F6B05383}" srcOrd="1" destOrd="0" presId="urn:microsoft.com/office/officeart/2005/8/layout/hierarchy2"/>
    <dgm:cxn modelId="{54E7575A-FE49-4899-8BE8-01B6C723FF75}" type="presParOf" srcId="{B043E421-4B74-4279-8B27-2E1DA6BBCA05}" destId="{29C26769-70B4-4DE9-88D9-BE051DD3F20C}" srcOrd="2" destOrd="0" presId="urn:microsoft.com/office/officeart/2005/8/layout/hierarchy2"/>
    <dgm:cxn modelId="{A21C27D0-3F9C-43D6-B30D-7A9031E31129}" type="presParOf" srcId="{29C26769-70B4-4DE9-88D9-BE051DD3F20C}" destId="{076DB781-110F-48E6-8EA0-34E58E4F095B}" srcOrd="0" destOrd="0" presId="urn:microsoft.com/office/officeart/2005/8/layout/hierarchy2"/>
    <dgm:cxn modelId="{7F2021C3-8524-46BF-80EE-416FAA4D706B}" type="presParOf" srcId="{B043E421-4B74-4279-8B27-2E1DA6BBCA05}" destId="{3477F81D-D620-4407-AE1D-10E74D27A409}" srcOrd="3" destOrd="0" presId="urn:microsoft.com/office/officeart/2005/8/layout/hierarchy2"/>
    <dgm:cxn modelId="{2DF61D6C-C2A2-4433-B843-D8FAF24E4A68}" type="presParOf" srcId="{3477F81D-D620-4407-AE1D-10E74D27A409}" destId="{DCE2F74C-08A5-42F2-AB7E-B1AD8B82B2D8}" srcOrd="0" destOrd="0" presId="urn:microsoft.com/office/officeart/2005/8/layout/hierarchy2"/>
    <dgm:cxn modelId="{B8CD221F-4CD5-4F81-8D4D-9C66539F7255}" type="presParOf" srcId="{3477F81D-D620-4407-AE1D-10E74D27A409}" destId="{589968B8-AEC5-4061-819E-8CEA551859A8}"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D38680AA-C50D-4415-BC62-394ED2F32668}" type="datetimeFigureOut">
              <a:rPr lang="sl-SI" smtClean="0"/>
              <a:t>28. 03. 2020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34306BE-0774-4CCA-A814-ED918F3CA812}" type="slidenum">
              <a:rPr lang="sl-SI" smtClean="0"/>
              <a:t>‹#›</a:t>
            </a:fld>
            <a:endParaRPr lang="sl-SI"/>
          </a:p>
        </p:txBody>
      </p:sp>
    </p:spTree>
    <p:extLst>
      <p:ext uri="{BB962C8B-B14F-4D97-AF65-F5344CB8AC3E}">
        <p14:creationId xmlns:p14="http://schemas.microsoft.com/office/powerpoint/2010/main" val="979506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D38680AA-C50D-4415-BC62-394ED2F32668}" type="datetimeFigureOut">
              <a:rPr lang="sl-SI" smtClean="0"/>
              <a:t>28. 03. 2020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34306BE-0774-4CCA-A814-ED918F3CA812}" type="slidenum">
              <a:rPr lang="sl-SI" smtClean="0"/>
              <a:t>‹#›</a:t>
            </a:fld>
            <a:endParaRPr lang="sl-SI"/>
          </a:p>
        </p:txBody>
      </p:sp>
    </p:spTree>
    <p:extLst>
      <p:ext uri="{BB962C8B-B14F-4D97-AF65-F5344CB8AC3E}">
        <p14:creationId xmlns:p14="http://schemas.microsoft.com/office/powerpoint/2010/main" val="531490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D38680AA-C50D-4415-BC62-394ED2F32668}" type="datetimeFigureOut">
              <a:rPr lang="sl-SI" smtClean="0"/>
              <a:t>28. 03. 2020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34306BE-0774-4CCA-A814-ED918F3CA812}" type="slidenum">
              <a:rPr lang="sl-SI" smtClean="0"/>
              <a:t>‹#›</a:t>
            </a:fld>
            <a:endParaRPr lang="sl-SI"/>
          </a:p>
        </p:txBody>
      </p:sp>
    </p:spTree>
    <p:extLst>
      <p:ext uri="{BB962C8B-B14F-4D97-AF65-F5344CB8AC3E}">
        <p14:creationId xmlns:p14="http://schemas.microsoft.com/office/powerpoint/2010/main" val="648349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D38680AA-C50D-4415-BC62-394ED2F32668}" type="datetimeFigureOut">
              <a:rPr lang="sl-SI" smtClean="0"/>
              <a:t>28. 03. 2020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34306BE-0774-4CCA-A814-ED918F3CA812}" type="slidenum">
              <a:rPr lang="sl-SI" smtClean="0"/>
              <a:t>‹#›</a:t>
            </a:fld>
            <a:endParaRPr lang="sl-SI"/>
          </a:p>
        </p:txBody>
      </p:sp>
    </p:spTree>
    <p:extLst>
      <p:ext uri="{BB962C8B-B14F-4D97-AF65-F5344CB8AC3E}">
        <p14:creationId xmlns:p14="http://schemas.microsoft.com/office/powerpoint/2010/main" val="4121973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D38680AA-C50D-4415-BC62-394ED2F32668}" type="datetimeFigureOut">
              <a:rPr lang="sl-SI" smtClean="0"/>
              <a:t>28. 03. 2020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34306BE-0774-4CCA-A814-ED918F3CA812}" type="slidenum">
              <a:rPr lang="sl-SI" smtClean="0"/>
              <a:t>‹#›</a:t>
            </a:fld>
            <a:endParaRPr lang="sl-SI"/>
          </a:p>
        </p:txBody>
      </p:sp>
    </p:spTree>
    <p:extLst>
      <p:ext uri="{BB962C8B-B14F-4D97-AF65-F5344CB8AC3E}">
        <p14:creationId xmlns:p14="http://schemas.microsoft.com/office/powerpoint/2010/main" val="1746363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D38680AA-C50D-4415-BC62-394ED2F32668}" type="datetimeFigureOut">
              <a:rPr lang="sl-SI" smtClean="0"/>
              <a:t>28. 03. 2020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734306BE-0774-4CCA-A814-ED918F3CA812}" type="slidenum">
              <a:rPr lang="sl-SI" smtClean="0"/>
              <a:t>‹#›</a:t>
            </a:fld>
            <a:endParaRPr lang="sl-SI"/>
          </a:p>
        </p:txBody>
      </p:sp>
    </p:spTree>
    <p:extLst>
      <p:ext uri="{BB962C8B-B14F-4D97-AF65-F5344CB8AC3E}">
        <p14:creationId xmlns:p14="http://schemas.microsoft.com/office/powerpoint/2010/main" val="542601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D38680AA-C50D-4415-BC62-394ED2F32668}" type="datetimeFigureOut">
              <a:rPr lang="sl-SI" smtClean="0"/>
              <a:t>28. 03. 2020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734306BE-0774-4CCA-A814-ED918F3CA812}" type="slidenum">
              <a:rPr lang="sl-SI" smtClean="0"/>
              <a:t>‹#›</a:t>
            </a:fld>
            <a:endParaRPr lang="sl-SI"/>
          </a:p>
        </p:txBody>
      </p:sp>
    </p:spTree>
    <p:extLst>
      <p:ext uri="{BB962C8B-B14F-4D97-AF65-F5344CB8AC3E}">
        <p14:creationId xmlns:p14="http://schemas.microsoft.com/office/powerpoint/2010/main" val="3773620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D38680AA-C50D-4415-BC62-394ED2F32668}" type="datetimeFigureOut">
              <a:rPr lang="sl-SI" smtClean="0"/>
              <a:t>28. 03. 2020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734306BE-0774-4CCA-A814-ED918F3CA812}" type="slidenum">
              <a:rPr lang="sl-SI" smtClean="0"/>
              <a:t>‹#›</a:t>
            </a:fld>
            <a:endParaRPr lang="sl-SI"/>
          </a:p>
        </p:txBody>
      </p:sp>
    </p:spTree>
    <p:extLst>
      <p:ext uri="{BB962C8B-B14F-4D97-AF65-F5344CB8AC3E}">
        <p14:creationId xmlns:p14="http://schemas.microsoft.com/office/powerpoint/2010/main" val="2964554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D38680AA-C50D-4415-BC62-394ED2F32668}" type="datetimeFigureOut">
              <a:rPr lang="sl-SI" smtClean="0"/>
              <a:t>28. 03. 2020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734306BE-0774-4CCA-A814-ED918F3CA812}" type="slidenum">
              <a:rPr lang="sl-SI" smtClean="0"/>
              <a:t>‹#›</a:t>
            </a:fld>
            <a:endParaRPr lang="sl-SI"/>
          </a:p>
        </p:txBody>
      </p:sp>
    </p:spTree>
    <p:extLst>
      <p:ext uri="{BB962C8B-B14F-4D97-AF65-F5344CB8AC3E}">
        <p14:creationId xmlns:p14="http://schemas.microsoft.com/office/powerpoint/2010/main" val="841332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D38680AA-C50D-4415-BC62-394ED2F32668}" type="datetimeFigureOut">
              <a:rPr lang="sl-SI" smtClean="0"/>
              <a:t>28. 03. 2020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734306BE-0774-4CCA-A814-ED918F3CA812}" type="slidenum">
              <a:rPr lang="sl-SI" smtClean="0"/>
              <a:t>‹#›</a:t>
            </a:fld>
            <a:endParaRPr lang="sl-SI"/>
          </a:p>
        </p:txBody>
      </p:sp>
    </p:spTree>
    <p:extLst>
      <p:ext uri="{BB962C8B-B14F-4D97-AF65-F5344CB8AC3E}">
        <p14:creationId xmlns:p14="http://schemas.microsoft.com/office/powerpoint/2010/main" val="1670427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D38680AA-C50D-4415-BC62-394ED2F32668}" type="datetimeFigureOut">
              <a:rPr lang="sl-SI" smtClean="0"/>
              <a:t>28. 03. 2020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734306BE-0774-4CCA-A814-ED918F3CA812}" type="slidenum">
              <a:rPr lang="sl-SI" smtClean="0"/>
              <a:t>‹#›</a:t>
            </a:fld>
            <a:endParaRPr lang="sl-SI"/>
          </a:p>
        </p:txBody>
      </p:sp>
    </p:spTree>
    <p:extLst>
      <p:ext uri="{BB962C8B-B14F-4D97-AF65-F5344CB8AC3E}">
        <p14:creationId xmlns:p14="http://schemas.microsoft.com/office/powerpoint/2010/main" val="1005747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4000"/>
            <a:extLst>
              <a:ext uri="{BEBA8EAE-BF5A-486C-A8C5-ECC9F3942E4B}">
                <a14:imgProps xmlns:a14="http://schemas.microsoft.com/office/drawing/2010/main">
                  <a14:imgLayer r:embed="rId14">
                    <a14:imgEffect>
                      <a14:artisticPencilGrayscale/>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8680AA-C50D-4415-BC62-394ED2F32668}" type="datetimeFigureOut">
              <a:rPr lang="sl-SI" smtClean="0"/>
              <a:t>28. 03. 2020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4306BE-0774-4CCA-A814-ED918F3CA812}" type="slidenum">
              <a:rPr lang="sl-SI" smtClean="0"/>
              <a:t>‹#›</a:t>
            </a:fld>
            <a:endParaRPr lang="sl-SI"/>
          </a:p>
        </p:txBody>
      </p:sp>
    </p:spTree>
    <p:extLst>
      <p:ext uri="{BB962C8B-B14F-4D97-AF65-F5344CB8AC3E}">
        <p14:creationId xmlns:p14="http://schemas.microsoft.com/office/powerpoint/2010/main" val="270777545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24.jpeg"/><Relationship Id="rId5" Type="http://schemas.openxmlformats.org/officeDocument/2006/relationships/hyperlink" Target="https://www.youtube.com/watch?v=M4b0dL1sryM" TargetMode="Externa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tiny.cc/dmq1lz" TargetMode="External"/><Relationship Id="rId13" Type="http://schemas.openxmlformats.org/officeDocument/2006/relationships/hyperlink" Target="http://tiny.cc/r0q1lz" TargetMode="External"/><Relationship Id="rId3" Type="http://schemas.openxmlformats.org/officeDocument/2006/relationships/hyperlink" Target="http://tiny.cc/l9p1lz" TargetMode="External"/><Relationship Id="rId7" Type="http://schemas.openxmlformats.org/officeDocument/2006/relationships/hyperlink" Target="http://tiny.cc/lkq1lz" TargetMode="External"/><Relationship Id="rId12" Type="http://schemas.openxmlformats.org/officeDocument/2006/relationships/hyperlink" Target="http://tiny.cc/tvq1lz" TargetMode="External"/><Relationship Id="rId2" Type="http://schemas.openxmlformats.org/officeDocument/2006/relationships/hyperlink" Target="https://folio.rokus-klett.si/?credit=GOSPVD5UC&amp;pages=42-43" TargetMode="External"/><Relationship Id="rId1" Type="http://schemas.openxmlformats.org/officeDocument/2006/relationships/slideLayout" Target="../slideLayouts/slideLayout2.xml"/><Relationship Id="rId6" Type="http://schemas.openxmlformats.org/officeDocument/2006/relationships/hyperlink" Target="http://tiny.cc/2gq1lz" TargetMode="External"/><Relationship Id="rId11" Type="http://schemas.openxmlformats.org/officeDocument/2006/relationships/hyperlink" Target="http://tiny.cc/6tq1lz" TargetMode="External"/><Relationship Id="rId5" Type="http://schemas.openxmlformats.org/officeDocument/2006/relationships/hyperlink" Target="http://tiny.cc/beq1lz" TargetMode="External"/><Relationship Id="rId15" Type="http://schemas.openxmlformats.org/officeDocument/2006/relationships/hyperlink" Target="http://tiny.cc/elu1lz" TargetMode="External"/><Relationship Id="rId10" Type="http://schemas.openxmlformats.org/officeDocument/2006/relationships/hyperlink" Target="http://tiny.cc/lqq1lz" TargetMode="External"/><Relationship Id="rId4" Type="http://schemas.openxmlformats.org/officeDocument/2006/relationships/hyperlink" Target="http://tiny.cc/9bq1lz" TargetMode="External"/><Relationship Id="rId9" Type="http://schemas.openxmlformats.org/officeDocument/2006/relationships/hyperlink" Target="http://tiny.cc/uoq1lz" TargetMode="External"/><Relationship Id="rId14" Type="http://schemas.openxmlformats.org/officeDocument/2006/relationships/hyperlink" Target="http://tiny.cc/13q1lz"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media2.m4a"/><Relationship Id="rId7" Type="http://schemas.openxmlformats.org/officeDocument/2006/relationships/image" Target="../media/image6.jpe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10.jpeg"/><Relationship Id="rId12" Type="http://schemas.openxmlformats.org/officeDocument/2006/relationships/image" Target="../media/image15.jpe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slideLayout" Target="../slideLayouts/slideLayout2.xm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media5.m4a"/><Relationship Id="rId7" Type="http://schemas.openxmlformats.org/officeDocument/2006/relationships/diagramQuickStyle" Target="../diagrams/quickStyle1.xml"/><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slideLayout" Target="../slideLayouts/slideLayout7.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media6.m4a"/><Relationship Id="rId7" Type="http://schemas.openxmlformats.org/officeDocument/2006/relationships/image" Target="../media/image19.jpe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8.jpeg"/><Relationship Id="rId11" Type="http://schemas.openxmlformats.org/officeDocument/2006/relationships/image" Target="../media/image3.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slideLayout" Target="../slideLayouts/slideLayout4.xml"/><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značba mesta vsebine 6"/>
          <p:cNvSpPr>
            <a:spLocks noGrp="1"/>
          </p:cNvSpPr>
          <p:nvPr>
            <p:ph idx="1"/>
          </p:nvPr>
        </p:nvSpPr>
        <p:spPr/>
        <p:txBody>
          <a:bodyPr/>
          <a:lstStyle/>
          <a:p>
            <a:endParaRPr lang="sl-SI"/>
          </a:p>
        </p:txBody>
      </p:sp>
      <p:sp>
        <p:nvSpPr>
          <p:cNvPr id="8" name="Title 1"/>
          <p:cNvSpPr>
            <a:spLocks noGrp="1"/>
          </p:cNvSpPr>
          <p:nvPr>
            <p:ph type="title"/>
          </p:nvPr>
        </p:nvSpPr>
        <p:spPr/>
        <p:txBody>
          <a:bodyPr/>
          <a:lstStyle/>
          <a:p>
            <a:pPr algn="ctr" eaLnBrk="1" hangingPunct="1"/>
            <a:r>
              <a:rPr lang="sl-SI" altLang="sl-SI" dirty="0" smtClean="0">
                <a:solidFill>
                  <a:schemeClr val="accent1">
                    <a:lumMod val="75000"/>
                  </a:schemeClr>
                </a:solidFill>
              </a:rPr>
              <a:t>Na kaj pomisliš ob besedi tekstil?</a:t>
            </a:r>
          </a:p>
        </p:txBody>
      </p:sp>
      <p:pic>
        <p:nvPicPr>
          <p:cNvPr id="9" name="Picture 2" descr="Clothes (Oblači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4958" y="2572544"/>
            <a:ext cx="571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Zvok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70706957"/>
      </p:ext>
    </p:extLst>
  </p:cSld>
  <p:clrMapOvr>
    <a:masterClrMapping/>
  </p:clrMapOvr>
  <mc:AlternateContent xmlns:mc="http://schemas.openxmlformats.org/markup-compatibility/2006" xmlns:p14="http://schemas.microsoft.com/office/powerpoint/2010/main">
    <mc:Choice Requires="p14">
      <p:transition spd="slow" p14:dur="2000" advTm="29502"/>
    </mc:Choice>
    <mc:Fallback xmlns="">
      <p:transition spd="slow" advTm="29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solidFill>
                  <a:schemeClr val="tx2">
                    <a:lumMod val="75000"/>
                    <a:lumOff val="25000"/>
                  </a:schemeClr>
                </a:solidFill>
              </a:rPr>
              <a:t>Naloga</a:t>
            </a:r>
            <a:endParaRPr lang="sl-SI" dirty="0"/>
          </a:p>
        </p:txBody>
      </p:sp>
      <p:sp>
        <p:nvSpPr>
          <p:cNvPr id="3" name="Označba mesta vsebine 2"/>
          <p:cNvSpPr>
            <a:spLocks noGrp="1"/>
          </p:cNvSpPr>
          <p:nvPr>
            <p:ph idx="1"/>
          </p:nvPr>
        </p:nvSpPr>
        <p:spPr/>
        <p:txBody>
          <a:bodyPr>
            <a:normAutofit lnSpcReduction="10000"/>
          </a:bodyPr>
          <a:lstStyle/>
          <a:p>
            <a:pPr>
              <a:lnSpc>
                <a:spcPct val="100000"/>
              </a:lnSpc>
            </a:pPr>
            <a:r>
              <a:rPr lang="sl-SI" altLang="sl-SI" dirty="0" smtClean="0">
                <a:solidFill>
                  <a:schemeClr val="accent2">
                    <a:lumMod val="75000"/>
                  </a:schemeClr>
                </a:solidFill>
              </a:rPr>
              <a:t>Oglej si etiketo na enem od svojih oblačil in ugotovi, iz katerih vlaken je narejeno blago. Ugotovi ali so vlakna rastlinska, živalska ali kemična (upoštevaj tudi možnost, da so vlakna mešana).</a:t>
            </a:r>
          </a:p>
          <a:p>
            <a:endParaRPr lang="sl-SI" altLang="sl-SI" dirty="0" smtClean="0">
              <a:solidFill>
                <a:schemeClr val="accent2">
                  <a:lumMod val="75000"/>
                </a:schemeClr>
              </a:solidFill>
            </a:endParaRPr>
          </a:p>
          <a:p>
            <a:endParaRPr lang="sl-SI" altLang="sl-SI" dirty="0">
              <a:solidFill>
                <a:schemeClr val="accent2">
                  <a:lumMod val="75000"/>
                </a:schemeClr>
              </a:solidFill>
            </a:endParaRPr>
          </a:p>
          <a:p>
            <a:endParaRPr lang="sl-SI" altLang="sl-SI" dirty="0" smtClean="0">
              <a:solidFill>
                <a:schemeClr val="accent2">
                  <a:lumMod val="75000"/>
                </a:schemeClr>
              </a:solidFill>
            </a:endParaRPr>
          </a:p>
          <a:p>
            <a:endParaRPr lang="sl-SI" altLang="sl-SI" dirty="0">
              <a:solidFill>
                <a:schemeClr val="accent2">
                  <a:lumMod val="75000"/>
                </a:schemeClr>
              </a:solidFill>
            </a:endParaRPr>
          </a:p>
          <a:p>
            <a:pPr marL="0" indent="0">
              <a:spcBef>
                <a:spcPts val="930"/>
              </a:spcBef>
              <a:buNone/>
              <a:defRPr/>
            </a:pPr>
            <a:r>
              <a:rPr lang="sl-SI" dirty="0">
                <a:solidFill>
                  <a:schemeClr val="accent2">
                    <a:lumMod val="75000"/>
                  </a:schemeClr>
                </a:solidFill>
              </a:rPr>
              <a:t>*Če želiš, lahko prisluhneš pravljici Kdo je napravil Vidku srajčico?</a:t>
            </a:r>
          </a:p>
          <a:p>
            <a:pPr marL="0" indent="0">
              <a:spcBef>
                <a:spcPts val="930"/>
              </a:spcBef>
              <a:buNone/>
              <a:defRPr/>
            </a:pPr>
            <a:r>
              <a:rPr lang="sl-SI" dirty="0">
                <a:solidFill>
                  <a:schemeClr val="tx2">
                    <a:lumMod val="75000"/>
                    <a:lumOff val="25000"/>
                  </a:schemeClr>
                </a:solidFill>
                <a:hlinkClick r:id="rId5"/>
              </a:rPr>
              <a:t>https://www.youtube.com/watch?v=M4b0dL1sryM</a:t>
            </a:r>
            <a:endParaRPr lang="sl-SI" dirty="0">
              <a:solidFill>
                <a:schemeClr val="tx2">
                  <a:lumMod val="75000"/>
                  <a:lumOff val="25000"/>
                </a:schemeClr>
              </a:solidFill>
            </a:endParaRPr>
          </a:p>
          <a:p>
            <a:endParaRPr lang="sl-SI" altLang="sl-SI" dirty="0" smtClean="0">
              <a:solidFill>
                <a:schemeClr val="accent2">
                  <a:lumMod val="75000"/>
                </a:schemeClr>
              </a:solidFill>
            </a:endParaRPr>
          </a:p>
          <a:p>
            <a:pPr marL="0" indent="0">
              <a:buNone/>
            </a:pPr>
            <a:endParaRPr lang="sl-SI" dirty="0"/>
          </a:p>
        </p:txBody>
      </p:sp>
      <p:pic>
        <p:nvPicPr>
          <p:cNvPr id="4" name="Picture 3" descr="Etiquette vêtement fabriqué par Eurogriffe"/>
          <p:cNvPicPr>
            <a:picLocks noChangeAspect="1" noChangeArrowheads="1"/>
          </p:cNvPicPr>
          <p:nvPr/>
        </p:nvPicPr>
        <p:blipFill>
          <a:blip r:embed="rId6">
            <a:extLst>
              <a:ext uri="{28A0092B-C50C-407E-A947-70E740481C1C}">
                <a14:useLocalDpi xmlns:a14="http://schemas.microsoft.com/office/drawing/2010/main" val="0"/>
              </a:ext>
            </a:extLst>
          </a:blip>
          <a:srcRect t="25195" r="13574"/>
          <a:stretch>
            <a:fillRect/>
          </a:stretch>
        </p:blipFill>
        <p:spPr bwMode="auto">
          <a:xfrm>
            <a:off x="9444274" y="2712966"/>
            <a:ext cx="1544637"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vok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30481367"/>
      </p:ext>
    </p:extLst>
  </p:cSld>
  <p:clrMapOvr>
    <a:masterClrMapping/>
  </p:clrMapOvr>
  <mc:AlternateContent xmlns:mc="http://schemas.openxmlformats.org/markup-compatibility/2006" xmlns:p14="http://schemas.microsoft.com/office/powerpoint/2010/main">
    <mc:Choice Requires="p14">
      <p:transition spd="slow" p14:dur="2000" advTm="35533"/>
    </mc:Choice>
    <mc:Fallback xmlns="">
      <p:transition spd="slow" advTm="35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Viri</a:t>
            </a:r>
            <a:endParaRPr lang="sl-SI" dirty="0"/>
          </a:p>
        </p:txBody>
      </p:sp>
      <p:sp>
        <p:nvSpPr>
          <p:cNvPr id="3" name="Označba mesta vsebine 2"/>
          <p:cNvSpPr>
            <a:spLocks noGrp="1"/>
          </p:cNvSpPr>
          <p:nvPr>
            <p:ph idx="1"/>
          </p:nvPr>
        </p:nvSpPr>
        <p:spPr>
          <a:xfrm>
            <a:off x="838200" y="1405719"/>
            <a:ext cx="10515600" cy="4771244"/>
          </a:xfrm>
        </p:spPr>
        <p:txBody>
          <a:bodyPr>
            <a:normAutofit/>
          </a:bodyPr>
          <a:lstStyle/>
          <a:p>
            <a:pPr marL="697230" lvl="1" indent="-240030">
              <a:spcBef>
                <a:spcPts val="930"/>
              </a:spcBef>
              <a:defRPr/>
            </a:pPr>
            <a:r>
              <a:rPr lang="sl-SI" dirty="0">
                <a:solidFill>
                  <a:schemeClr val="tx2">
                    <a:lumMod val="75000"/>
                    <a:lumOff val="25000"/>
                  </a:schemeClr>
                </a:solidFill>
              </a:rPr>
              <a:t>Torkar, G. (2016). Gospodinjstvo 5. Učbenik za gospodinjstvo v petem razredu osnovne šole. Ljubljana: Rokus </a:t>
            </a:r>
            <a:r>
              <a:rPr lang="sl-SI" dirty="0" err="1">
                <a:solidFill>
                  <a:schemeClr val="tx2">
                    <a:lumMod val="75000"/>
                    <a:lumOff val="25000"/>
                  </a:schemeClr>
                </a:solidFill>
              </a:rPr>
              <a:t>Klett</a:t>
            </a:r>
            <a:r>
              <a:rPr lang="sl-SI" dirty="0">
                <a:solidFill>
                  <a:schemeClr val="tx2">
                    <a:lumMod val="75000"/>
                    <a:lumOff val="25000"/>
                  </a:schemeClr>
                </a:solidFill>
              </a:rPr>
              <a:t>.</a:t>
            </a:r>
            <a:endParaRPr lang="sl-SI" dirty="0">
              <a:solidFill>
                <a:schemeClr val="tx2">
                  <a:lumMod val="75000"/>
                  <a:lumOff val="25000"/>
                </a:schemeClr>
              </a:solidFill>
              <a:hlinkClick r:id="rId2"/>
            </a:endParaRPr>
          </a:p>
          <a:p>
            <a:pPr marL="697230" lvl="1" indent="-240030">
              <a:spcBef>
                <a:spcPts val="930"/>
              </a:spcBef>
              <a:defRPr/>
            </a:pPr>
            <a:r>
              <a:rPr lang="sl-SI" dirty="0">
                <a:hlinkClick r:id="rId2"/>
              </a:rPr>
              <a:t>https://folio.rokus-klett.si/?credit=GOSPVD5UC&amp;pages=42-43</a:t>
            </a:r>
            <a:endParaRPr lang="sl-SI" dirty="0"/>
          </a:p>
          <a:p>
            <a:pPr marL="240030" indent="-240030">
              <a:spcBef>
                <a:spcPts val="930"/>
              </a:spcBef>
              <a:defRPr/>
            </a:pPr>
            <a:r>
              <a:rPr lang="sl-SI" dirty="0"/>
              <a:t>Viri slik</a:t>
            </a:r>
            <a:r>
              <a:rPr lang="sl-SI" dirty="0" smtClean="0"/>
              <a:t>:</a:t>
            </a:r>
          </a:p>
          <a:p>
            <a:pPr lvl="1">
              <a:defRPr/>
            </a:pPr>
            <a:r>
              <a:rPr lang="sl-SI" sz="700" dirty="0">
                <a:hlinkClick r:id="rId3"/>
              </a:rPr>
              <a:t>http://tiny.cc/l9p1lz</a:t>
            </a:r>
            <a:endParaRPr lang="sl-SI" sz="700" dirty="0"/>
          </a:p>
          <a:p>
            <a:pPr lvl="1">
              <a:defRPr/>
            </a:pPr>
            <a:r>
              <a:rPr lang="sl-SI" sz="700" dirty="0">
                <a:hlinkClick r:id="rId4"/>
              </a:rPr>
              <a:t>http://tiny.cc/9bq1lz</a:t>
            </a:r>
            <a:endParaRPr lang="sl-SI" sz="700" dirty="0"/>
          </a:p>
          <a:p>
            <a:pPr lvl="1">
              <a:defRPr/>
            </a:pPr>
            <a:r>
              <a:rPr lang="sl-SI" sz="700" dirty="0">
                <a:hlinkClick r:id="rId5"/>
              </a:rPr>
              <a:t>http://tiny.cc/beq1lz</a:t>
            </a:r>
            <a:endParaRPr lang="sl-SI" sz="700" dirty="0"/>
          </a:p>
          <a:p>
            <a:pPr lvl="1">
              <a:defRPr/>
            </a:pPr>
            <a:r>
              <a:rPr lang="sl-SI" sz="700" dirty="0">
                <a:hlinkClick r:id="rId6"/>
              </a:rPr>
              <a:t>http://tiny.cc/2gq1lz</a:t>
            </a:r>
            <a:endParaRPr lang="sl-SI" sz="700" dirty="0"/>
          </a:p>
          <a:p>
            <a:pPr lvl="1">
              <a:defRPr/>
            </a:pPr>
            <a:r>
              <a:rPr lang="sl-SI" sz="700" dirty="0">
                <a:hlinkClick r:id="rId7"/>
              </a:rPr>
              <a:t>http://tiny.cc/lkq1lz</a:t>
            </a:r>
            <a:endParaRPr lang="sl-SI" sz="700" dirty="0"/>
          </a:p>
          <a:p>
            <a:pPr lvl="1">
              <a:defRPr/>
            </a:pPr>
            <a:r>
              <a:rPr lang="sl-SI" sz="700" dirty="0">
                <a:hlinkClick r:id="rId8"/>
              </a:rPr>
              <a:t>http://tiny.cc/dmq1lz</a:t>
            </a:r>
            <a:endParaRPr lang="sl-SI" sz="700" dirty="0"/>
          </a:p>
          <a:p>
            <a:pPr lvl="1">
              <a:defRPr/>
            </a:pPr>
            <a:r>
              <a:rPr lang="sl-SI" sz="700" dirty="0">
                <a:hlinkClick r:id="rId9"/>
              </a:rPr>
              <a:t>http://tiny.cc/uoq1lz</a:t>
            </a:r>
            <a:endParaRPr lang="sl-SI" sz="700" dirty="0"/>
          </a:p>
          <a:p>
            <a:pPr lvl="1">
              <a:defRPr/>
            </a:pPr>
            <a:r>
              <a:rPr lang="sl-SI" sz="700" dirty="0">
                <a:hlinkClick r:id="rId10"/>
              </a:rPr>
              <a:t>http://tiny.cc/lqq1lz</a:t>
            </a:r>
            <a:endParaRPr lang="sl-SI" sz="700" dirty="0"/>
          </a:p>
          <a:p>
            <a:pPr lvl="1">
              <a:defRPr/>
            </a:pPr>
            <a:r>
              <a:rPr lang="sl-SI" sz="700" dirty="0">
                <a:hlinkClick r:id="rId11"/>
              </a:rPr>
              <a:t>http://tiny.cc/6tq1lz</a:t>
            </a:r>
            <a:endParaRPr lang="sl-SI" sz="700" dirty="0"/>
          </a:p>
          <a:p>
            <a:pPr lvl="1">
              <a:defRPr/>
            </a:pPr>
            <a:r>
              <a:rPr lang="sl-SI" sz="700" dirty="0">
                <a:hlinkClick r:id="rId12"/>
              </a:rPr>
              <a:t>http://tiny.cc/tvq1lz</a:t>
            </a:r>
            <a:endParaRPr lang="sl-SI" sz="700" dirty="0"/>
          </a:p>
          <a:p>
            <a:pPr lvl="1">
              <a:defRPr/>
            </a:pPr>
            <a:r>
              <a:rPr lang="sl-SI" sz="700" dirty="0">
                <a:hlinkClick r:id="rId13"/>
              </a:rPr>
              <a:t>http://tiny.cc/r0q1lz</a:t>
            </a:r>
            <a:endParaRPr lang="sl-SI" sz="700" dirty="0"/>
          </a:p>
          <a:p>
            <a:pPr lvl="1">
              <a:defRPr/>
            </a:pPr>
            <a:r>
              <a:rPr lang="sl-SI" sz="700" dirty="0">
                <a:hlinkClick r:id="rId14"/>
              </a:rPr>
              <a:t>http://tiny.cc/13q1lz</a:t>
            </a:r>
            <a:endParaRPr lang="sl-SI" sz="700" dirty="0"/>
          </a:p>
          <a:p>
            <a:pPr lvl="1">
              <a:defRPr/>
            </a:pPr>
            <a:r>
              <a:rPr lang="sl-SI" sz="700" dirty="0">
                <a:hlinkClick r:id="rId15"/>
              </a:rPr>
              <a:t>http://tiny.cc/elu1lz</a:t>
            </a:r>
            <a:endParaRPr lang="sl-SI" sz="700" dirty="0"/>
          </a:p>
          <a:p>
            <a:pPr lvl="1">
              <a:defRPr/>
            </a:pPr>
            <a:r>
              <a:rPr lang="sl-SI" sz="700" dirty="0"/>
              <a:t>http://tiny.cc/cmu1lz</a:t>
            </a:r>
          </a:p>
          <a:p>
            <a:pPr marL="697230" lvl="1" indent="-240030">
              <a:spcBef>
                <a:spcPts val="930"/>
              </a:spcBef>
              <a:defRPr/>
            </a:pPr>
            <a:endParaRPr lang="sl-SI" dirty="0"/>
          </a:p>
          <a:p>
            <a:endParaRPr lang="sl-SI" dirty="0"/>
          </a:p>
        </p:txBody>
      </p:sp>
    </p:spTree>
    <p:extLst>
      <p:ext uri="{BB962C8B-B14F-4D97-AF65-F5344CB8AC3E}">
        <p14:creationId xmlns:p14="http://schemas.microsoft.com/office/powerpoint/2010/main" val="3562674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dirty="0"/>
          </a:p>
        </p:txBody>
      </p:sp>
      <p:pic>
        <p:nvPicPr>
          <p:cNvPr id="4" name="Picture 2" descr="SVET ZAV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8642" y="331787"/>
            <a:ext cx="3671888"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edTex posteljnina Riva, 140x200/ 70x90 cm, roza | mimovrs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9040" y="365125"/>
            <a:ext cx="428625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reproge | Artidea"/>
          <p:cNvPicPr>
            <a:picLocks noChangeAspect="1" noChangeArrowheads="1"/>
          </p:cNvPicPr>
          <p:nvPr/>
        </p:nvPicPr>
        <p:blipFill>
          <a:blip r:embed="rId7" cstate="print">
            <a:extLst>
              <a:ext uri="{28A0092B-C50C-407E-A947-70E740481C1C}">
                <a14:useLocalDpi xmlns:a14="http://schemas.microsoft.com/office/drawing/2010/main" val="0"/>
              </a:ext>
            </a:extLst>
          </a:blip>
          <a:srcRect r="25204"/>
          <a:stretch>
            <a:fillRect/>
          </a:stretch>
        </p:blipFill>
        <p:spPr bwMode="auto">
          <a:xfrm>
            <a:off x="1149668" y="4001294"/>
            <a:ext cx="4360862"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risač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4790" y="3729037"/>
            <a:ext cx="40005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Zvok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45728711"/>
      </p:ext>
    </p:extLst>
  </p:cSld>
  <p:clrMapOvr>
    <a:masterClrMapping/>
  </p:clrMapOvr>
  <mc:AlternateContent xmlns:mc="http://schemas.openxmlformats.org/markup-compatibility/2006" xmlns:p14="http://schemas.microsoft.com/office/powerpoint/2010/main">
    <mc:Choice Requires="p14">
      <p:transition spd="slow" p14:dur="2000" advTm="13848"/>
    </mc:Choice>
    <mc:Fallback xmlns="">
      <p:transition spd="slow" advTm="13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dirty="0"/>
          </a:p>
        </p:txBody>
      </p:sp>
      <p:pic>
        <p:nvPicPr>
          <p:cNvPr id="4" name="Picture 3" descr="DEŽNO PREGRINJALO ZA ŠTIRIKOLESNIK :: Avtone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418" y="150125"/>
            <a:ext cx="4205288"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ovornjak - Wikipedija, prosta enciklopedij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3250" y="0"/>
            <a:ext cx="3990975" cy="290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revleke-za-avto-sedeze-1 - Anja Humlj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4225" y="0"/>
            <a:ext cx="2949575" cy="341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ike&amp;fly, speedgliding | stenar.s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137" y="2908301"/>
            <a:ext cx="2863531" cy="394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Vela mayor / spinnaker / para barco de quilla monotipo de deporte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1559" y="2908300"/>
            <a:ext cx="3987677" cy="394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rendo Aero 20 – Green/Black - Turistický batoh | Alza.cz"/>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6987" y="2908299"/>
            <a:ext cx="2737538"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Naša ponudba | Vrplet - Flere Jožica s.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82978" y="3171032"/>
            <a:ext cx="19240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ŽOGA+KOCKA MEHKA UNIKATOY VR.24213 | UNIKATOY igrače"/>
          <p:cNvPicPr>
            <a:picLocks noChangeAspect="1" noChangeArrowheads="1"/>
          </p:cNvPicPr>
          <p:nvPr/>
        </p:nvPicPr>
        <p:blipFill>
          <a:blip r:embed="rId12">
            <a:extLst>
              <a:ext uri="{28A0092B-C50C-407E-A947-70E740481C1C}">
                <a14:useLocalDpi xmlns:a14="http://schemas.microsoft.com/office/drawing/2010/main" val="0"/>
              </a:ext>
            </a:extLst>
          </a:blip>
          <a:srcRect l="21001" r="21400" b="4153"/>
          <a:stretch>
            <a:fillRect/>
          </a:stretch>
        </p:blipFill>
        <p:spPr bwMode="auto">
          <a:xfrm>
            <a:off x="9655063" y="4759325"/>
            <a:ext cx="1363662"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Zvok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78391525"/>
      </p:ext>
    </p:extLst>
  </p:cSld>
  <p:clrMapOvr>
    <a:masterClrMapping/>
  </p:clrMapOvr>
  <mc:AlternateContent xmlns:mc="http://schemas.openxmlformats.org/markup-compatibility/2006" xmlns:p14="http://schemas.microsoft.com/office/powerpoint/2010/main">
    <mc:Choice Requires="p14">
      <p:transition spd="slow" p14:dur="2000" advTm="40246"/>
    </mc:Choice>
    <mc:Fallback xmlns="">
      <p:transition spd="slow" advTm="40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style.rotation</p:attrName>
                                        </p:attrNameLst>
                                      </p:cBhvr>
                                      <p:tavLst>
                                        <p:tav tm="0">
                                          <p:val>
                                            <p:fltVal val="90"/>
                                          </p:val>
                                        </p:tav>
                                        <p:tav tm="100000">
                                          <p:val>
                                            <p:fltVal val="0"/>
                                          </p:val>
                                        </p:tav>
                                      </p:tavLst>
                                    </p:anim>
                                    <p:animEffect transition="in" filter="fade">
                                      <p:cBhvr>
                                        <p:cTn id="46" dur="10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1000" fill="hold"/>
                                        <p:tgtEl>
                                          <p:spTgt spid="10"/>
                                        </p:tgtEl>
                                        <p:attrNameLst>
                                          <p:attrName>ppt_w</p:attrName>
                                        </p:attrNameLst>
                                      </p:cBhvr>
                                      <p:tavLst>
                                        <p:tav tm="0">
                                          <p:val>
                                            <p:fltVal val="0"/>
                                          </p:val>
                                        </p:tav>
                                        <p:tav tm="100000">
                                          <p:val>
                                            <p:strVal val="#ppt_w"/>
                                          </p:val>
                                        </p:tav>
                                      </p:tavLst>
                                    </p:anim>
                                    <p:anim calcmode="lin" valueType="num">
                                      <p:cBhvr>
                                        <p:cTn id="60" dur="1000" fill="hold"/>
                                        <p:tgtEl>
                                          <p:spTgt spid="10"/>
                                        </p:tgtEl>
                                        <p:attrNameLst>
                                          <p:attrName>ppt_h</p:attrName>
                                        </p:attrNameLst>
                                      </p:cBhvr>
                                      <p:tavLst>
                                        <p:tav tm="0">
                                          <p:val>
                                            <p:fltVal val="0"/>
                                          </p:val>
                                        </p:tav>
                                        <p:tav tm="100000">
                                          <p:val>
                                            <p:strVal val="#ppt_h"/>
                                          </p:val>
                                        </p:tav>
                                      </p:tavLst>
                                    </p:anim>
                                    <p:anim calcmode="lin" valueType="num">
                                      <p:cBhvr>
                                        <p:cTn id="61" dur="1000" fill="hold"/>
                                        <p:tgtEl>
                                          <p:spTgt spid="10"/>
                                        </p:tgtEl>
                                        <p:attrNameLst>
                                          <p:attrName>style.rotation</p:attrName>
                                        </p:attrNameLst>
                                      </p:cBhvr>
                                      <p:tavLst>
                                        <p:tav tm="0">
                                          <p:val>
                                            <p:fltVal val="90"/>
                                          </p:val>
                                        </p:tav>
                                        <p:tav tm="100000">
                                          <p:val>
                                            <p:fltVal val="0"/>
                                          </p:val>
                                        </p:tav>
                                      </p:tavLst>
                                    </p:anim>
                                    <p:animEffect transition="in" filter="fade">
                                      <p:cBhvr>
                                        <p:cTn id="62" dur="10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1000" fill="hold"/>
                                        <p:tgtEl>
                                          <p:spTgt spid="11"/>
                                        </p:tgtEl>
                                        <p:attrNameLst>
                                          <p:attrName>ppt_w</p:attrName>
                                        </p:attrNameLst>
                                      </p:cBhvr>
                                      <p:tavLst>
                                        <p:tav tm="0">
                                          <p:val>
                                            <p:fltVal val="0"/>
                                          </p:val>
                                        </p:tav>
                                        <p:tav tm="100000">
                                          <p:val>
                                            <p:strVal val="#ppt_w"/>
                                          </p:val>
                                        </p:tav>
                                      </p:tavLst>
                                    </p:anim>
                                    <p:anim calcmode="lin" valueType="num">
                                      <p:cBhvr>
                                        <p:cTn id="68" dur="1000" fill="hold"/>
                                        <p:tgtEl>
                                          <p:spTgt spid="11"/>
                                        </p:tgtEl>
                                        <p:attrNameLst>
                                          <p:attrName>ppt_h</p:attrName>
                                        </p:attrNameLst>
                                      </p:cBhvr>
                                      <p:tavLst>
                                        <p:tav tm="0">
                                          <p:val>
                                            <p:fltVal val="0"/>
                                          </p:val>
                                        </p:tav>
                                        <p:tav tm="100000">
                                          <p:val>
                                            <p:strVal val="#ppt_h"/>
                                          </p:val>
                                        </p:tav>
                                      </p:tavLst>
                                    </p:anim>
                                    <p:anim calcmode="lin" valueType="num">
                                      <p:cBhvr>
                                        <p:cTn id="69" dur="1000" fill="hold"/>
                                        <p:tgtEl>
                                          <p:spTgt spid="11"/>
                                        </p:tgtEl>
                                        <p:attrNameLst>
                                          <p:attrName>style.rotation</p:attrName>
                                        </p:attrNameLst>
                                      </p:cBhvr>
                                      <p:tavLst>
                                        <p:tav tm="0">
                                          <p:val>
                                            <p:fltVal val="90"/>
                                          </p:val>
                                        </p:tav>
                                        <p:tav tm="100000">
                                          <p:val>
                                            <p:fltVal val="0"/>
                                          </p:val>
                                        </p:tav>
                                      </p:tavLst>
                                    </p:anim>
                                    <p:animEffect transition="in" filter="fade">
                                      <p:cBhvr>
                                        <p:cTn id="7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sl-SI" sz="3200" dirty="0">
                <a:solidFill>
                  <a:schemeClr val="accent1">
                    <a:lumMod val="75000"/>
                  </a:schemeClr>
                </a:solidFill>
              </a:rPr>
              <a:t>Čisto od blizu si oglej košček blaga (rokav na svoji majčki, nogavico, hlače …)</a:t>
            </a:r>
            <a:br>
              <a:rPr lang="sl-SI" sz="3200" dirty="0">
                <a:solidFill>
                  <a:schemeClr val="accent1">
                    <a:lumMod val="75000"/>
                  </a:schemeClr>
                </a:solidFill>
              </a:rPr>
            </a:br>
            <a:r>
              <a:rPr lang="sl-SI" sz="3200" dirty="0">
                <a:solidFill>
                  <a:schemeClr val="accent1">
                    <a:lumMod val="75000"/>
                  </a:schemeClr>
                </a:solidFill>
              </a:rPr>
              <a:t>Kaj opaziš?</a:t>
            </a:r>
          </a:p>
        </p:txBody>
      </p:sp>
      <p:sp>
        <p:nvSpPr>
          <p:cNvPr id="3" name="Označba mesta vsebine 2"/>
          <p:cNvSpPr>
            <a:spLocks noGrp="1"/>
          </p:cNvSpPr>
          <p:nvPr>
            <p:ph idx="1"/>
          </p:nvPr>
        </p:nvSpPr>
        <p:spPr>
          <a:xfrm>
            <a:off x="990600" y="2229004"/>
            <a:ext cx="4470779" cy="2295999"/>
          </a:xfrm>
        </p:spPr>
        <p:txBody>
          <a:bodyPr>
            <a:normAutofit/>
          </a:bodyPr>
          <a:lstStyle/>
          <a:p>
            <a:pPr>
              <a:lnSpc>
                <a:spcPct val="100000"/>
              </a:lnSpc>
            </a:pPr>
            <a:r>
              <a:rPr lang="sl-SI" altLang="sl-SI" dirty="0">
                <a:solidFill>
                  <a:schemeClr val="accent1">
                    <a:lumMod val="75000"/>
                  </a:schemeClr>
                </a:solidFill>
              </a:rPr>
              <a:t>Blago je sestavljeno iz številnih med seboj prepletenih nitk. Nitke pa so sestavljene iz še manjših nitk, ki jim rečemo VLAKNA</a:t>
            </a:r>
            <a:r>
              <a:rPr lang="sl-SI" altLang="sl-SI" dirty="0" smtClean="0">
                <a:solidFill>
                  <a:schemeClr val="accent1">
                    <a:lumMod val="75000"/>
                  </a:schemeClr>
                </a:solidFill>
              </a:rPr>
              <a:t>.</a:t>
            </a:r>
          </a:p>
          <a:p>
            <a:endParaRPr lang="sl-SI" altLang="sl-SI" dirty="0"/>
          </a:p>
          <a:p>
            <a:endParaRPr lang="sl-SI" altLang="sl-SI" dirty="0"/>
          </a:p>
          <a:p>
            <a:endParaRPr lang="sl-SI" dirty="0"/>
          </a:p>
        </p:txBody>
      </p:sp>
      <p:pic>
        <p:nvPicPr>
          <p:cNvPr id="4" name="Slika 3" descr="IMG_0001.jpg"/>
          <p:cNvPicPr>
            <a:picLocks noChangeAspect="1"/>
          </p:cNvPicPr>
          <p:nvPr/>
        </p:nvPicPr>
        <p:blipFill>
          <a:blip r:embed="rId5">
            <a:extLst>
              <a:ext uri="{28A0092B-C50C-407E-A947-70E740481C1C}">
                <a14:useLocalDpi xmlns:a14="http://schemas.microsoft.com/office/drawing/2010/main" val="0"/>
              </a:ext>
            </a:extLst>
          </a:blip>
          <a:srcRect l="8463" t="14667" r="43896" b="59599"/>
          <a:stretch>
            <a:fillRect/>
          </a:stretch>
        </p:blipFill>
        <p:spPr bwMode="auto">
          <a:xfrm>
            <a:off x="6326283" y="2078428"/>
            <a:ext cx="3781425"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značba mesta vsebine 2"/>
          <p:cNvSpPr txBox="1">
            <a:spLocks/>
          </p:cNvSpPr>
          <p:nvPr/>
        </p:nvSpPr>
        <p:spPr>
          <a:xfrm>
            <a:off x="990600" y="4885899"/>
            <a:ext cx="9572767" cy="116006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l-SI" altLang="sl-SI" dirty="0" smtClean="0"/>
          </a:p>
          <a:p>
            <a:pPr>
              <a:lnSpc>
                <a:spcPct val="100000"/>
              </a:lnSpc>
            </a:pPr>
            <a:r>
              <a:rPr lang="sl-SI" altLang="sl-SI" dirty="0" smtClean="0">
                <a:solidFill>
                  <a:schemeClr val="accent1">
                    <a:lumMod val="75000"/>
                  </a:schemeClr>
                </a:solidFill>
              </a:rPr>
              <a:t>Vlakna so torej osnovni del, iz katerega so narejene niti in blago.</a:t>
            </a:r>
            <a:endParaRPr lang="sl-SI" dirty="0" smtClean="0">
              <a:solidFill>
                <a:schemeClr val="accent1">
                  <a:lumMod val="75000"/>
                </a:schemeClr>
              </a:solidFill>
            </a:endParaRPr>
          </a:p>
          <a:p>
            <a:endParaRPr lang="sl-SI" altLang="sl-SI" dirty="0" smtClean="0"/>
          </a:p>
          <a:p>
            <a:endParaRPr lang="sl-SI" dirty="0"/>
          </a:p>
        </p:txBody>
      </p:sp>
      <p:pic>
        <p:nvPicPr>
          <p:cNvPr id="6" name="Zvok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37535459"/>
      </p:ext>
    </p:extLst>
  </p:cSld>
  <p:clrMapOvr>
    <a:masterClrMapping/>
  </p:clrMapOvr>
  <mc:AlternateContent xmlns:mc="http://schemas.openxmlformats.org/markup-compatibility/2006" xmlns:p14="http://schemas.microsoft.com/office/powerpoint/2010/main">
    <mc:Choice Requires="p14">
      <p:transition spd="slow" p14:dur="2000" advTm="38450"/>
    </mc:Choice>
    <mc:Fallback xmlns="">
      <p:transition spd="slow" advTm="38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57549604"/>
              </p:ext>
            </p:extLst>
          </p:nvPr>
        </p:nvGraphicFramePr>
        <p:xfrm>
          <a:off x="668739" y="719666"/>
          <a:ext cx="10822675"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Zvok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66379459"/>
      </p:ext>
    </p:extLst>
  </p:cSld>
  <p:clrMapOvr>
    <a:masterClrMapping/>
  </p:clrMapOvr>
  <mc:AlternateContent xmlns:mc="http://schemas.openxmlformats.org/markup-compatibility/2006" xmlns:p14="http://schemas.microsoft.com/office/powerpoint/2010/main">
    <mc:Choice Requires="p14">
      <p:transition spd="slow" p14:dur="2000" advTm="66234"/>
    </mc:Choice>
    <mc:Fallback xmlns="">
      <p:transition spd="slow" advTm="66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6BBB0834-B503-48CB-A9BF-368ECF8AF5E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DC4669A7-F00C-428E-B970-681F8272C35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graphicEl>
                                              <a:dgm id="{CB044A42-8453-44C0-9DEE-7071F99C69A7}"/>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graphicEl>
                                              <a:dgm id="{A3200E01-F089-4EFD-BEEA-1A09F2986461}"/>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graphicEl>
                                              <a:dgm id="{8D5317E1-51E0-405C-B347-D26504587FF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A6244226-F0AD-4ED6-BD42-B13CA5E9595E}"/>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graphicEl>
                                              <a:dgm id="{E2E2682E-A749-444C-931C-E1BF87102827}"/>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graphicEl>
                                              <a:dgm id="{B6F4078A-889B-458C-85AC-6BF2849572F4}"/>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graphicEl>
                                              <a:dgm id="{BBCBB0BF-636D-44FB-B6F7-592C835528CF}"/>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graphicEl>
                                              <a:dgm id="{B4A21E91-1B7C-499A-A4FA-365DC3EBD315}"/>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graphicEl>
                                              <a:dgm id="{5ABF5954-BB59-49A4-9215-4C2DE829FB01}"/>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graphicEl>
                                              <a:dgm id="{29C26769-70B4-4DE9-88D9-BE051DD3F20C}"/>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graphicEl>
                                              <a:dgm id="{DCE2F74C-08A5-42F2-AB7E-B1AD8B82B2D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3"/>
                </p:tgtEl>
              </p:cMediaNode>
            </p:audio>
          </p:childTnLst>
        </p:cTn>
      </p:par>
    </p:tnLst>
    <p:bldLst>
      <p:bldGraphic spid="2" grpId="0">
        <p:bldSub>
          <a:bldDgm bld="lvl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200" dirty="0">
                <a:solidFill>
                  <a:schemeClr val="tx2">
                    <a:lumMod val="75000"/>
                    <a:lumOff val="25000"/>
                  </a:schemeClr>
                </a:solidFill>
              </a:rPr>
              <a:t>Naravna vlakna</a:t>
            </a:r>
            <a:r>
              <a:rPr lang="sl-SI" sz="2800" dirty="0">
                <a:solidFill>
                  <a:schemeClr val="tx2">
                    <a:lumMod val="75000"/>
                    <a:lumOff val="25000"/>
                  </a:schemeClr>
                </a:solidFill>
              </a:rPr>
              <a:t>, </a:t>
            </a:r>
            <a:br>
              <a:rPr lang="sl-SI" sz="2800" dirty="0">
                <a:solidFill>
                  <a:schemeClr val="tx2">
                    <a:lumMod val="75000"/>
                    <a:lumOff val="25000"/>
                  </a:schemeClr>
                </a:solidFill>
              </a:rPr>
            </a:br>
            <a:r>
              <a:rPr lang="sl-SI" sz="2800" dirty="0">
                <a:solidFill>
                  <a:schemeClr val="tx2">
                    <a:lumMod val="75000"/>
                    <a:lumOff val="25000"/>
                  </a:schemeClr>
                </a:solidFill>
              </a:rPr>
              <a:t>ki jih poznamo že tisočletja</a:t>
            </a:r>
            <a:endParaRPr lang="sl-SI" sz="2800" dirty="0"/>
          </a:p>
        </p:txBody>
      </p:sp>
      <p:sp>
        <p:nvSpPr>
          <p:cNvPr id="3" name="Označba mesta vsebine 2"/>
          <p:cNvSpPr>
            <a:spLocks noGrp="1"/>
          </p:cNvSpPr>
          <p:nvPr>
            <p:ph sz="half" idx="1"/>
          </p:nvPr>
        </p:nvSpPr>
        <p:spPr>
          <a:xfrm>
            <a:off x="292290" y="1825625"/>
            <a:ext cx="2955877" cy="1081348"/>
          </a:xfrm>
        </p:spPr>
        <p:txBody>
          <a:bodyPr/>
          <a:lstStyle/>
          <a:p>
            <a:pPr>
              <a:buFont typeface="Wingdings" panose="05000000000000000000" pitchFamily="2" charset="2"/>
              <a:buChar char="§"/>
            </a:pPr>
            <a:r>
              <a:rPr lang="sl-SI" altLang="sl-SI" dirty="0">
                <a:solidFill>
                  <a:schemeClr val="accent1">
                    <a:lumMod val="75000"/>
                  </a:schemeClr>
                </a:solidFill>
              </a:rPr>
              <a:t>Rastlinska vlakna</a:t>
            </a:r>
          </a:p>
          <a:p>
            <a:pPr lvl="1">
              <a:buFont typeface="Wingdings" panose="05000000000000000000" pitchFamily="2" charset="2"/>
              <a:buChar char="§"/>
            </a:pPr>
            <a:r>
              <a:rPr lang="sl-SI" altLang="sl-SI" sz="2800" dirty="0" smtClean="0">
                <a:solidFill>
                  <a:schemeClr val="accent1">
                    <a:lumMod val="75000"/>
                  </a:schemeClr>
                </a:solidFill>
              </a:rPr>
              <a:t>bombaž</a:t>
            </a:r>
          </a:p>
          <a:p>
            <a:endParaRPr lang="sl-SI" dirty="0"/>
          </a:p>
        </p:txBody>
      </p:sp>
      <p:sp>
        <p:nvSpPr>
          <p:cNvPr id="4" name="Označba mesta vsebine 3"/>
          <p:cNvSpPr>
            <a:spLocks noGrp="1"/>
          </p:cNvSpPr>
          <p:nvPr>
            <p:ph sz="half" idx="2"/>
          </p:nvPr>
        </p:nvSpPr>
        <p:spPr>
          <a:xfrm>
            <a:off x="4552522" y="1825625"/>
            <a:ext cx="2848971" cy="1081348"/>
          </a:xfrm>
        </p:spPr>
        <p:txBody>
          <a:bodyPr/>
          <a:lstStyle/>
          <a:p>
            <a:pPr>
              <a:buFont typeface="Wingdings" panose="05000000000000000000" pitchFamily="2" charset="2"/>
              <a:buChar char="§"/>
            </a:pPr>
            <a:r>
              <a:rPr lang="sl-SI" altLang="sl-SI" dirty="0">
                <a:solidFill>
                  <a:schemeClr val="accent1">
                    <a:lumMod val="75000"/>
                  </a:schemeClr>
                </a:solidFill>
              </a:rPr>
              <a:t>Živalska vlakna</a:t>
            </a:r>
          </a:p>
          <a:p>
            <a:pPr lvl="1">
              <a:buFont typeface="Wingdings" panose="05000000000000000000" pitchFamily="2" charset="2"/>
              <a:buChar char="§"/>
            </a:pPr>
            <a:r>
              <a:rPr lang="sl-SI" altLang="sl-SI" sz="2800" dirty="0" smtClean="0">
                <a:solidFill>
                  <a:schemeClr val="accent1">
                    <a:lumMod val="75000"/>
                  </a:schemeClr>
                </a:solidFill>
              </a:rPr>
              <a:t>volna                               </a:t>
            </a:r>
          </a:p>
          <a:p>
            <a:endParaRPr lang="sl-SI" dirty="0"/>
          </a:p>
        </p:txBody>
      </p:sp>
      <p:pic>
        <p:nvPicPr>
          <p:cNvPr id="5" name="Picture 4" descr="http://www.cotton.org/pubs/cottoncounts/fieldtofabric/images/318790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434" y="3041910"/>
            <a:ext cx="2541588"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t3.gstatic.com/images?q=tbn:ANd9GcQ6MRBZpkHiQUNKoyRz1PhBqZo9dtHGtzS1Ez9klYZ0b8_0-uKIo_FUfdbZ-A"/>
          <p:cNvPicPr>
            <a:picLocks noChangeAspect="1" noChangeArrowheads="1"/>
          </p:cNvPicPr>
          <p:nvPr/>
        </p:nvPicPr>
        <p:blipFill>
          <a:blip r:embed="rId6">
            <a:extLst>
              <a:ext uri="{28A0092B-C50C-407E-A947-70E740481C1C}">
                <a14:useLocalDpi xmlns:a14="http://schemas.microsoft.com/office/drawing/2010/main" val="0"/>
              </a:ext>
            </a:extLst>
          </a:blip>
          <a:srcRect b="49892"/>
          <a:stretch>
            <a:fillRect/>
          </a:stretch>
        </p:blipFill>
        <p:spPr bwMode="auto">
          <a:xfrm>
            <a:off x="607302" y="5259483"/>
            <a:ext cx="21240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http://www.mojmikro.si/files/imager/node/1503-434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6617" y="3041910"/>
            <a:ext cx="2857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sheep101.info/Images/woo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0021" y="5091207"/>
            <a:ext cx="16192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značba mesta vsebine 3"/>
          <p:cNvSpPr txBox="1">
            <a:spLocks/>
          </p:cNvSpPr>
          <p:nvPr/>
        </p:nvSpPr>
        <p:spPr>
          <a:xfrm>
            <a:off x="8330820" y="1825625"/>
            <a:ext cx="2848971" cy="1081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
            </a:pPr>
            <a:endParaRPr lang="sl-SI" altLang="sl-SI" sz="2800" dirty="0" smtClean="0"/>
          </a:p>
          <a:p>
            <a:pPr lvl="1">
              <a:buFont typeface="Wingdings" panose="05000000000000000000" pitchFamily="2" charset="2"/>
              <a:buChar char="§"/>
            </a:pPr>
            <a:r>
              <a:rPr lang="sl-SI" altLang="sl-SI" sz="2800" dirty="0" smtClean="0">
                <a:solidFill>
                  <a:schemeClr val="accent1">
                    <a:lumMod val="75000"/>
                  </a:schemeClr>
                </a:solidFill>
              </a:rPr>
              <a:t>svila</a:t>
            </a:r>
            <a:r>
              <a:rPr lang="sl-SI" altLang="sl-SI" sz="2800" dirty="0" smtClean="0"/>
              <a:t>                              </a:t>
            </a:r>
          </a:p>
          <a:p>
            <a:endParaRPr lang="sl-SI" dirty="0"/>
          </a:p>
        </p:txBody>
      </p:sp>
      <p:pic>
        <p:nvPicPr>
          <p:cNvPr id="10" name="Picture 12" descr="http://4.bp.blogspot.com/_9vzd2fD5z7o/TSyLqzi83vI/AAAAAAAAA3s/Xt_tuuUYXUQ/s1600/silkwor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17054" y="3041910"/>
            <a:ext cx="24765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ttp://silkindian.com/yahoo_site_admin/assets/images/throwster_silk_waste.225215909_std.JPG"/>
          <p:cNvPicPr>
            <a:picLocks noChangeAspect="1" noChangeArrowheads="1"/>
          </p:cNvPicPr>
          <p:nvPr/>
        </p:nvPicPr>
        <p:blipFill>
          <a:blip r:embed="rId10">
            <a:extLst>
              <a:ext uri="{28A0092B-C50C-407E-A947-70E740481C1C}">
                <a14:useLocalDpi xmlns:a14="http://schemas.microsoft.com/office/drawing/2010/main" val="0"/>
              </a:ext>
            </a:extLst>
          </a:blip>
          <a:srcRect r="35661"/>
          <a:stretch>
            <a:fillRect/>
          </a:stretch>
        </p:blipFill>
        <p:spPr bwMode="auto">
          <a:xfrm>
            <a:off x="9119510" y="4938334"/>
            <a:ext cx="1271587"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Zvok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34202355"/>
      </p:ext>
    </p:extLst>
  </p:cSld>
  <p:clrMapOvr>
    <a:masterClrMapping/>
  </p:clrMapOvr>
  <mc:AlternateContent xmlns:mc="http://schemas.openxmlformats.org/markup-compatibility/2006" xmlns:p14="http://schemas.microsoft.com/office/powerpoint/2010/main">
    <mc:Choice Requires="p14">
      <p:transition spd="slow" p14:dur="2000" advTm="53612"/>
    </mc:Choice>
    <mc:Fallback xmlns="">
      <p:transition spd="slow" advTm="53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2"/>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7"/>
          <p:cNvSpPr>
            <a:spLocks noGrp="1"/>
          </p:cNvSpPr>
          <p:nvPr>
            <p:ph type="title"/>
          </p:nvPr>
        </p:nvSpPr>
        <p:spPr/>
        <p:txBody>
          <a:bodyPr>
            <a:normAutofit/>
          </a:bodyPr>
          <a:lstStyle/>
          <a:p>
            <a:r>
              <a:rPr lang="sl-SI" sz="3600" dirty="0">
                <a:solidFill>
                  <a:schemeClr val="tx2">
                    <a:lumMod val="75000"/>
                    <a:lumOff val="25000"/>
                  </a:schemeClr>
                </a:solidFill>
              </a:rPr>
              <a:t>Kemična vlakna</a:t>
            </a:r>
            <a:endParaRPr lang="sl-SI" sz="3600" dirty="0"/>
          </a:p>
        </p:txBody>
      </p:sp>
      <p:sp>
        <p:nvSpPr>
          <p:cNvPr id="9" name="Označba mesta vsebine 8"/>
          <p:cNvSpPr>
            <a:spLocks noGrp="1"/>
          </p:cNvSpPr>
          <p:nvPr>
            <p:ph idx="1"/>
          </p:nvPr>
        </p:nvSpPr>
        <p:spPr/>
        <p:txBody>
          <a:bodyPr/>
          <a:lstStyle/>
          <a:p>
            <a:r>
              <a:rPr lang="sl-SI" altLang="sl-SI" dirty="0">
                <a:solidFill>
                  <a:schemeClr val="accent1">
                    <a:lumMod val="75000"/>
                  </a:schemeClr>
                </a:solidFill>
              </a:rPr>
              <a:t>V tekstilnih tovarnah znajo izdelati tudi kemična vlakna. </a:t>
            </a:r>
            <a:endParaRPr lang="sl-SI" altLang="sl-SI" dirty="0" smtClean="0">
              <a:solidFill>
                <a:schemeClr val="accent1">
                  <a:lumMod val="75000"/>
                </a:schemeClr>
              </a:solidFill>
            </a:endParaRPr>
          </a:p>
          <a:p>
            <a:pPr marL="0" indent="0">
              <a:buNone/>
            </a:pPr>
            <a:endParaRPr lang="sl-SI" altLang="sl-SI" dirty="0">
              <a:solidFill>
                <a:schemeClr val="accent1">
                  <a:lumMod val="75000"/>
                </a:schemeClr>
              </a:solidFill>
            </a:endParaRPr>
          </a:p>
          <a:p>
            <a:r>
              <a:rPr lang="sl-SI" altLang="sl-SI" dirty="0">
                <a:solidFill>
                  <a:schemeClr val="accent1">
                    <a:lumMod val="75000"/>
                  </a:schemeClr>
                </a:solidFill>
              </a:rPr>
              <a:t>Izdelajo jih z uporabo kemikalij</a:t>
            </a:r>
            <a:r>
              <a:rPr lang="sl-SI" altLang="sl-SI" dirty="0" smtClean="0">
                <a:solidFill>
                  <a:schemeClr val="accent1">
                    <a:lumMod val="75000"/>
                  </a:schemeClr>
                </a:solidFill>
              </a:rPr>
              <a:t>.</a:t>
            </a:r>
          </a:p>
          <a:p>
            <a:pPr marL="0" indent="0">
              <a:buNone/>
            </a:pPr>
            <a:endParaRPr lang="sl-SI" altLang="sl-SI" dirty="0">
              <a:solidFill>
                <a:schemeClr val="accent1">
                  <a:lumMod val="75000"/>
                </a:schemeClr>
              </a:solidFill>
            </a:endParaRPr>
          </a:p>
          <a:p>
            <a:r>
              <a:rPr lang="sl-SI" altLang="sl-SI" dirty="0">
                <a:solidFill>
                  <a:schemeClr val="accent1">
                    <a:lumMod val="75000"/>
                  </a:schemeClr>
                </a:solidFill>
              </a:rPr>
              <a:t>Viskoza, najlon, poliester …</a:t>
            </a:r>
          </a:p>
          <a:p>
            <a:endParaRPr lang="sl-SI" dirty="0"/>
          </a:p>
        </p:txBody>
      </p:sp>
      <p:pic>
        <p:nvPicPr>
          <p:cNvPr id="10" name="Zvok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27669963"/>
      </p:ext>
    </p:extLst>
  </p:cSld>
  <p:clrMapOvr>
    <a:masterClrMapping/>
  </p:clrMapOvr>
  <mc:AlternateContent xmlns:mc="http://schemas.openxmlformats.org/markup-compatibility/2006" xmlns:p14="http://schemas.microsoft.com/office/powerpoint/2010/main">
    <mc:Choice Requires="p14">
      <p:transition spd="slow" p14:dur="2000" advTm="19271"/>
    </mc:Choice>
    <mc:Fallback xmlns="">
      <p:transition spd="slow" advTm="19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altLang="sl-SI" sz="3600" dirty="0">
                <a:solidFill>
                  <a:schemeClr val="accent2">
                    <a:lumMod val="75000"/>
                  </a:schemeClr>
                </a:solidFill>
              </a:rPr>
              <a:t>Vlakna se med seboj razlikujejo po dolžini in debelini.</a:t>
            </a:r>
            <a:endParaRPr lang="sl-SI" sz="3600" dirty="0"/>
          </a:p>
        </p:txBody>
      </p:sp>
      <p:sp>
        <p:nvSpPr>
          <p:cNvPr id="3" name="Označba mesta vsebine 2"/>
          <p:cNvSpPr>
            <a:spLocks noGrp="1"/>
          </p:cNvSpPr>
          <p:nvPr>
            <p:ph idx="1"/>
          </p:nvPr>
        </p:nvSpPr>
        <p:spPr>
          <a:xfrm>
            <a:off x="838200" y="1825625"/>
            <a:ext cx="2778457" cy="4351338"/>
          </a:xfrm>
        </p:spPr>
        <p:txBody>
          <a:bodyPr/>
          <a:lstStyle/>
          <a:p>
            <a:pPr>
              <a:lnSpc>
                <a:spcPct val="100000"/>
              </a:lnSpc>
            </a:pPr>
            <a:r>
              <a:rPr lang="sl-SI" altLang="sl-SI" dirty="0">
                <a:solidFill>
                  <a:schemeClr val="accent1">
                    <a:lumMod val="75000"/>
                  </a:schemeClr>
                </a:solidFill>
              </a:rPr>
              <a:t>Bombažno in volneno vlakno sta kratka</a:t>
            </a:r>
            <a:r>
              <a:rPr lang="sl-SI" altLang="sl-SI" dirty="0" smtClean="0">
                <a:solidFill>
                  <a:schemeClr val="accent1">
                    <a:lumMod val="75000"/>
                  </a:schemeClr>
                </a:solidFill>
              </a:rPr>
              <a:t>.</a:t>
            </a:r>
          </a:p>
          <a:p>
            <a:endParaRPr lang="sl-SI" altLang="sl-SI" dirty="0"/>
          </a:p>
          <a:p>
            <a:endParaRPr lang="sl-SI" altLang="sl-SI" dirty="0" smtClean="0"/>
          </a:p>
          <a:p>
            <a:pPr>
              <a:lnSpc>
                <a:spcPct val="100000"/>
              </a:lnSpc>
            </a:pPr>
            <a:r>
              <a:rPr lang="sl-SI" altLang="sl-SI" dirty="0">
                <a:solidFill>
                  <a:schemeClr val="accent1">
                    <a:lumMod val="75000"/>
                  </a:schemeClr>
                </a:solidFill>
              </a:rPr>
              <a:t>Svilnato vlakno je zelo dolgo. Tudi do 900 m in več.</a:t>
            </a:r>
          </a:p>
          <a:p>
            <a:endParaRPr lang="sl-SI" altLang="sl-SI" dirty="0"/>
          </a:p>
          <a:p>
            <a:endParaRPr lang="sl-SI" dirty="0"/>
          </a:p>
        </p:txBody>
      </p:sp>
      <p:pic>
        <p:nvPicPr>
          <p:cNvPr id="4" name="Slika 5" descr="IMG_0001.jpg"/>
          <p:cNvPicPr>
            <a:picLocks noChangeAspect="1"/>
          </p:cNvPicPr>
          <p:nvPr/>
        </p:nvPicPr>
        <p:blipFill>
          <a:blip r:embed="rId5">
            <a:extLst>
              <a:ext uri="{28A0092B-C50C-407E-A947-70E740481C1C}">
                <a14:useLocalDpi xmlns:a14="http://schemas.microsoft.com/office/drawing/2010/main" val="0"/>
              </a:ext>
            </a:extLst>
          </a:blip>
          <a:srcRect l="60004" t="50566" r="5388" b="4533"/>
          <a:stretch>
            <a:fillRect/>
          </a:stretch>
        </p:blipFill>
        <p:spPr bwMode="auto">
          <a:xfrm>
            <a:off x="4033791" y="1387475"/>
            <a:ext cx="3317875"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značba mesta vsebine 2"/>
          <p:cNvSpPr txBox="1">
            <a:spLocks/>
          </p:cNvSpPr>
          <p:nvPr/>
        </p:nvSpPr>
        <p:spPr>
          <a:xfrm>
            <a:off x="7560860" y="1947068"/>
            <a:ext cx="3792940" cy="32254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sl-SI" altLang="sl-SI" dirty="0">
                <a:solidFill>
                  <a:schemeClr val="accent1">
                    <a:lumMod val="75000"/>
                  </a:schemeClr>
                </a:solidFill>
              </a:rPr>
              <a:t>Še daljša pa so kemična vlakna, ki so narejena umetno. Lahko bi bila tako dolga, da bi jih lahko večkrat ovili okrog Zemlje</a:t>
            </a:r>
            <a:endParaRPr lang="sl-SI" dirty="0">
              <a:solidFill>
                <a:schemeClr val="accent1">
                  <a:lumMod val="75000"/>
                </a:schemeClr>
              </a:solidFill>
            </a:endParaRPr>
          </a:p>
        </p:txBody>
      </p:sp>
      <p:pic>
        <p:nvPicPr>
          <p:cNvPr id="6" name="Zvok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520414191"/>
      </p:ext>
    </p:extLst>
  </p:cSld>
  <p:clrMapOvr>
    <a:masterClrMapping/>
  </p:clrMapOvr>
  <mc:AlternateContent xmlns:mc="http://schemas.openxmlformats.org/markup-compatibility/2006" xmlns:p14="http://schemas.microsoft.com/office/powerpoint/2010/main">
    <mc:Choice Requires="p14">
      <p:transition spd="slow" p14:dur="2000" advTm="28664"/>
    </mc:Choice>
    <mc:Fallback xmlns="">
      <p:transition spd="slow" advTm="28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4800" dirty="0">
                <a:solidFill>
                  <a:schemeClr val="tx2">
                    <a:lumMod val="75000"/>
                    <a:lumOff val="25000"/>
                  </a:schemeClr>
                </a:solidFill>
              </a:rPr>
              <a:t>Naloga</a:t>
            </a:r>
            <a:endParaRPr lang="sl-SI" dirty="0"/>
          </a:p>
        </p:txBody>
      </p:sp>
      <p:sp>
        <p:nvSpPr>
          <p:cNvPr id="3" name="Označba mesta vsebine 2"/>
          <p:cNvSpPr>
            <a:spLocks noGrp="1"/>
          </p:cNvSpPr>
          <p:nvPr>
            <p:ph idx="1"/>
          </p:nvPr>
        </p:nvSpPr>
        <p:spPr/>
        <p:txBody>
          <a:bodyPr/>
          <a:lstStyle/>
          <a:p>
            <a:pPr>
              <a:buFont typeface="Wingdings" panose="05000000000000000000" pitchFamily="2" charset="2"/>
              <a:buChar char="§"/>
            </a:pPr>
            <a:r>
              <a:rPr lang="sl-SI" altLang="sl-SI" dirty="0">
                <a:solidFill>
                  <a:schemeClr val="accent1">
                    <a:lumMod val="75000"/>
                  </a:schemeClr>
                </a:solidFill>
              </a:rPr>
              <a:t>Preberi besedilo v U, str. 44─</a:t>
            </a:r>
            <a:r>
              <a:rPr lang="sl-SI" altLang="sl-SI" dirty="0" smtClean="0">
                <a:solidFill>
                  <a:schemeClr val="accent1">
                    <a:lumMod val="75000"/>
                  </a:schemeClr>
                </a:solidFill>
              </a:rPr>
              <a:t>47</a:t>
            </a:r>
          </a:p>
          <a:p>
            <a:pPr marL="0" indent="0">
              <a:buNone/>
            </a:pPr>
            <a:endParaRPr lang="sl-SI" altLang="sl-SI" dirty="0">
              <a:solidFill>
                <a:schemeClr val="accent1">
                  <a:lumMod val="75000"/>
                </a:schemeClr>
              </a:solidFill>
            </a:endParaRPr>
          </a:p>
          <a:p>
            <a:pPr>
              <a:buFont typeface="Wingdings" panose="05000000000000000000" pitchFamily="2" charset="2"/>
              <a:buChar char="§"/>
            </a:pPr>
            <a:r>
              <a:rPr lang="sl-SI" altLang="sl-SI" dirty="0">
                <a:solidFill>
                  <a:schemeClr val="accent1">
                    <a:lumMod val="75000"/>
                  </a:schemeClr>
                </a:solidFill>
              </a:rPr>
              <a:t>Odgovori na vprašanja</a:t>
            </a:r>
            <a:r>
              <a:rPr lang="sl-SI" altLang="sl-SI" dirty="0" smtClean="0">
                <a:solidFill>
                  <a:schemeClr val="accent1">
                    <a:lumMod val="75000"/>
                  </a:schemeClr>
                </a:solidFill>
              </a:rPr>
              <a:t>:</a:t>
            </a:r>
            <a:endParaRPr lang="sl-SI" altLang="sl-SI" dirty="0">
              <a:solidFill>
                <a:schemeClr val="accent1">
                  <a:lumMod val="75000"/>
                </a:schemeClr>
              </a:solidFill>
            </a:endParaRPr>
          </a:p>
          <a:p>
            <a:pPr lvl="1">
              <a:buFont typeface="Wingdings" panose="05000000000000000000" pitchFamily="2" charset="2"/>
              <a:buChar char="§"/>
            </a:pPr>
            <a:r>
              <a:rPr lang="sl-SI" altLang="sl-SI" sz="2800" dirty="0">
                <a:solidFill>
                  <a:schemeClr val="accent1">
                    <a:lumMod val="75000"/>
                  </a:schemeClr>
                </a:solidFill>
              </a:rPr>
              <a:t>Kaj so tekstilije?</a:t>
            </a:r>
          </a:p>
          <a:p>
            <a:pPr lvl="1">
              <a:buFont typeface="Wingdings" panose="05000000000000000000" pitchFamily="2" charset="2"/>
              <a:buChar char="§"/>
            </a:pPr>
            <a:r>
              <a:rPr lang="sl-SI" altLang="sl-SI" sz="2800" dirty="0">
                <a:solidFill>
                  <a:schemeClr val="accent1">
                    <a:lumMod val="75000"/>
                  </a:schemeClr>
                </a:solidFill>
              </a:rPr>
              <a:t>Po čem se ločijo naravna in umetna vlakna?</a:t>
            </a:r>
          </a:p>
          <a:p>
            <a:pPr lvl="1">
              <a:buFont typeface="Wingdings" panose="05000000000000000000" pitchFamily="2" charset="2"/>
              <a:buChar char="§"/>
            </a:pPr>
            <a:r>
              <a:rPr lang="sl-SI" altLang="sl-SI" sz="2800" dirty="0">
                <a:solidFill>
                  <a:schemeClr val="accent1">
                    <a:lumMod val="75000"/>
                  </a:schemeClr>
                </a:solidFill>
              </a:rPr>
              <a:t>Naštej nekaj živalskih in rastlinskih vlaken.</a:t>
            </a:r>
          </a:p>
          <a:p>
            <a:pPr lvl="1">
              <a:buFont typeface="Wingdings" panose="05000000000000000000" pitchFamily="2" charset="2"/>
              <a:buChar char="§"/>
            </a:pPr>
            <a:r>
              <a:rPr lang="sl-SI" altLang="sl-SI" sz="2800" dirty="0">
                <a:solidFill>
                  <a:schemeClr val="accent1">
                    <a:lumMod val="75000"/>
                  </a:schemeClr>
                </a:solidFill>
              </a:rPr>
              <a:t>Po katerih lastnostih se razlikujejo tekstilna vlakna?</a:t>
            </a:r>
          </a:p>
          <a:p>
            <a:endParaRPr lang="sl-SI" dirty="0"/>
          </a:p>
        </p:txBody>
      </p:sp>
      <p:pic>
        <p:nvPicPr>
          <p:cNvPr id="4" name="Zvok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03000400"/>
      </p:ext>
    </p:extLst>
  </p:cSld>
  <p:clrMapOvr>
    <a:masterClrMapping/>
  </p:clrMapOvr>
  <mc:AlternateContent xmlns:mc="http://schemas.openxmlformats.org/markup-compatibility/2006" xmlns:p14="http://schemas.microsoft.com/office/powerpoint/2010/main">
    <mc:Choice Requires="p14">
      <p:transition spd="slow" p14:dur="2000" advTm="15409"/>
    </mc:Choice>
    <mc:Fallback xmlns="">
      <p:transition spd="slow" advTm="15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5"/>
</p:tagLst>
</file>

<file path=ppt/tags/tag10.xml><?xml version="1.0" encoding="utf-8"?>
<p:tagLst xmlns:a="http://schemas.openxmlformats.org/drawingml/2006/main" xmlns:r="http://schemas.openxmlformats.org/officeDocument/2006/relationships" xmlns:p="http://schemas.openxmlformats.org/presentationml/2006/main">
  <p:tag name="TIMING" val="|3.2|16.8|2.4"/>
</p:tagLst>
</file>

<file path=ppt/tags/tag2.xml><?xml version="1.0" encoding="utf-8"?>
<p:tagLst xmlns:a="http://schemas.openxmlformats.org/drawingml/2006/main" xmlns:r="http://schemas.openxmlformats.org/officeDocument/2006/relationships" xmlns:p="http://schemas.openxmlformats.org/presentationml/2006/main">
  <p:tag name="TIMING" val="|1|2.6|3|4.3"/>
</p:tagLst>
</file>

<file path=ppt/tags/tag3.xml><?xml version="1.0" encoding="utf-8"?>
<p:tagLst xmlns:a="http://schemas.openxmlformats.org/drawingml/2006/main" xmlns:r="http://schemas.openxmlformats.org/officeDocument/2006/relationships" xmlns:p="http://schemas.openxmlformats.org/presentationml/2006/main">
  <p:tag name="TIMING" val="|6.8|5.6|3.2|5.8|4|2.4|2.8|2.3"/>
</p:tagLst>
</file>

<file path=ppt/tags/tag4.xml><?xml version="1.0" encoding="utf-8"?>
<p:tagLst xmlns:a="http://schemas.openxmlformats.org/drawingml/2006/main" xmlns:r="http://schemas.openxmlformats.org/officeDocument/2006/relationships" xmlns:p="http://schemas.openxmlformats.org/presentationml/2006/main">
  <p:tag name="TIMING" val="|0.5|13.1|2.1|12.8"/>
</p:tagLst>
</file>

<file path=ppt/tags/tag5.xml><?xml version="1.0" encoding="utf-8"?>
<p:tagLst xmlns:a="http://schemas.openxmlformats.org/drawingml/2006/main" xmlns:r="http://schemas.openxmlformats.org/officeDocument/2006/relationships" xmlns:p="http://schemas.openxmlformats.org/presentationml/2006/main">
  <p:tag name="TIMING" val="|1.1|4.7|4|5.8|8|23.9|10.9"/>
</p:tagLst>
</file>

<file path=ppt/tags/tag6.xml><?xml version="1.0" encoding="utf-8"?>
<p:tagLst xmlns:a="http://schemas.openxmlformats.org/drawingml/2006/main" xmlns:r="http://schemas.openxmlformats.org/officeDocument/2006/relationships" xmlns:p="http://schemas.openxmlformats.org/presentationml/2006/main">
  <p:tag name="TIMING" val="|1.6|5|1.8|1.1|1.7|6.9|3.2|1.5|3.9|5.6|4.3|4.4"/>
</p:tagLst>
</file>

<file path=ppt/tags/tag7.xml><?xml version="1.0" encoding="utf-8"?>
<p:tagLst xmlns:a="http://schemas.openxmlformats.org/drawingml/2006/main" xmlns:r="http://schemas.openxmlformats.org/officeDocument/2006/relationships" xmlns:p="http://schemas.openxmlformats.org/presentationml/2006/main">
  <p:tag name="TIMING" val="|0.8|2.8|2.8|6.6"/>
</p:tagLst>
</file>

<file path=ppt/tags/tag8.xml><?xml version="1.0" encoding="utf-8"?>
<p:tagLst xmlns:a="http://schemas.openxmlformats.org/drawingml/2006/main" xmlns:r="http://schemas.openxmlformats.org/officeDocument/2006/relationships" xmlns:p="http://schemas.openxmlformats.org/presentationml/2006/main">
  <p:tag name="TIMING" val="|1.1|4.4|3.3|4.8|5.6"/>
</p:tagLst>
</file>

<file path=ppt/tags/tag9.xml><?xml version="1.0" encoding="utf-8"?>
<p:tagLst xmlns:a="http://schemas.openxmlformats.org/drawingml/2006/main" xmlns:r="http://schemas.openxmlformats.org/officeDocument/2006/relationships" xmlns:p="http://schemas.openxmlformats.org/presentationml/2006/main">
  <p:tag name="TIMING" val="|3.4|7|1"/>
</p:tagLst>
</file>

<file path=ppt/theme/theme1.xml><?xml version="1.0" encoding="utf-8"?>
<a:theme xmlns:a="http://schemas.openxmlformats.org/drawingml/2006/main" name="Officeova tema">
  <a:themeElements>
    <a:clrScheme name="Modro-zelena">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TotalTime>
  <Words>340</Words>
  <Application>Microsoft Office PowerPoint</Application>
  <PresentationFormat>Widescreen</PresentationFormat>
  <Paragraphs>66</Paragraphs>
  <Slides>11</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Officeova tema</vt:lpstr>
      <vt:lpstr>Na kaj pomisliš ob besedi tekstil?</vt:lpstr>
      <vt:lpstr>PowerPoint Presentation</vt:lpstr>
      <vt:lpstr>PowerPoint Presentation</vt:lpstr>
      <vt:lpstr>Čisto od blizu si oglej košček blaga (rokav na svoji majčki, nogavico, hlače …) Kaj opaziš?</vt:lpstr>
      <vt:lpstr>PowerPoint Presentation</vt:lpstr>
      <vt:lpstr>Naravna vlakna,  ki jih poznamo že tisočletja</vt:lpstr>
      <vt:lpstr>Kemična vlakna</vt:lpstr>
      <vt:lpstr>Vlakna se med seboj razlikujejo po dolžini in debelini.</vt:lpstr>
      <vt:lpstr>Naloga</vt:lpstr>
      <vt:lpstr>Naloga</vt:lpstr>
      <vt:lpstr>Viri</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 kaj pomisliš ob besedi tekstil?</dc:title>
  <dc:creator>HP</dc:creator>
  <cp:lastModifiedBy>Uporabnik</cp:lastModifiedBy>
  <cp:revision>6</cp:revision>
  <dcterms:created xsi:type="dcterms:W3CDTF">2020-03-28T10:51:20Z</dcterms:created>
  <dcterms:modified xsi:type="dcterms:W3CDTF">2020-03-28T15:04:12Z</dcterms:modified>
</cp:coreProperties>
</file>